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6" r:id="rId5"/>
    <p:sldId id="259" r:id="rId6"/>
    <p:sldId id="261" r:id="rId7"/>
    <p:sldId id="262" r:id="rId8"/>
    <p:sldId id="263" r:id="rId9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2394" y="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921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542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692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420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155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445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815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635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565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32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197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3F690-03B0-4DCD-B6A6-7F56549B5DF1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611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E9E8A4A-F353-87F6-E41E-48E6D96556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29D221-0B03-2B59-9B54-48270CAAF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B03CD2-D16D-2E10-8950-26FB51B753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E34E6A-50F0-48F3-9C8F-82F0C1169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71" y="10958"/>
            <a:ext cx="6857999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71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E5C3664-D9CA-1C56-336B-66271A6805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D20210-10AB-803D-1FB6-3176A2583D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FAFDF8-45A0-C0EC-92C3-391F7312B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25F7264-5F10-B273-608A-324FC233B5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6491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created xsi:type="dcterms:W3CDTF">2023-01-18T11:57:19Z</dcterms:created>
  <dcterms:modified xsi:type="dcterms:W3CDTF">2026-03-11T13:29:36Z</dcterms:modified>
</cp:coreProperties>
</file>