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59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9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E8A4A-F353-87F6-E41E-48E6D965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29D221-0B03-2B59-9B54-48270CAAF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03CD2-D16D-2E10-8950-26FB51B7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E34E6A-50F0-48F3-9C8F-82F0C1169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1" y="10958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5C3664-D9CA-1C56-336B-66271A68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20210-10AB-803D-1FB6-3176A258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AFDF8-45A0-C0EC-92C3-391F7312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5F7264-5F10-B273-608A-324FC233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9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2023-01-18T11:57:19Z</dcterms:created>
  <dcterms:modified xsi:type="dcterms:W3CDTF">2026-03-11T13:29:36Z</dcterms:modified>
</cp:coreProperties>
</file>