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62" r:id="rId5"/>
    <p:sldId id="263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128D-A22A-4DB3-867A-AD483A6D52A5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4132B-6299-4A01-BEA9-DE7E4C0BB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A9D36-36E9-402A-B32B-0CB236DA535C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CEC79-5E30-4570-915D-9A2C479BE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4910-5A61-47FB-87B6-22213BB75E73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015C8-A252-408B-B7C2-4EEF51F6C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51B286-0360-41BE-9491-0B3903CA7883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2E3AE9B-593F-4FE5-ADB6-58A346113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804C-E574-4B98-BDD9-3026A6633E4B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90175-5E53-483B-A77E-BF1222363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142D-F45D-448C-A0AE-C89FB5F291AC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6154-4A25-4059-BAEC-12E574DA1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922BE-DD68-41C7-AB68-23C1BEB35DA8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15ED-57FA-4E14-BF17-6E54C2422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730C9CF-2720-42F1-9758-BD55C60C9482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01AF2A3-0A10-44D0-BBEC-9FE224CB5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C66B-8A97-4D35-BA02-47FCBED3C805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5BE2-66FD-48F9-BF4F-F27E90333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0CFEB6-1AA1-4E89-9BBC-6431BB462438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B9C118-5F01-45D3-848A-F0377A490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4AFDF3B-BEEE-4B3D-8DEC-5384AE38A46A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B8FB866-2160-41F5-84C5-0B537304E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FEA585-090F-43E6-A53E-FC1C31B1DC7A}" type="datetimeFigureOut">
              <a:rPr lang="ru-RU"/>
              <a:pPr>
                <a:defRPr/>
              </a:pPr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3D4FA2-055B-422A-BD1C-B261B5DD5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8" r:id="rId4"/>
    <p:sldLayoutId id="2147483679" r:id="rId5"/>
    <p:sldLayoutId id="2147483686" r:id="rId6"/>
    <p:sldLayoutId id="2147483680" r:id="rId7"/>
    <p:sldLayoutId id="2147483687" r:id="rId8"/>
    <p:sldLayoutId id="2147483688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608C9B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BACDD4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E2D4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88" y="1143000"/>
            <a:ext cx="6172200" cy="18938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Отчет о реализации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зимней оздоровительной кампании в группе № 8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6438" y="5000625"/>
            <a:ext cx="2743200" cy="1371600"/>
          </a:xfrm>
        </p:spPr>
        <p:txBody>
          <a:bodyPr/>
          <a:lstStyle/>
          <a:p>
            <a:r>
              <a:rPr lang="ru-RU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  <a:br>
              <a:rPr lang="ru-RU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Ковина Е.И.</a:t>
            </a:r>
            <a:br>
              <a:rPr lang="ru-RU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Лунегова Н.А.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500438" y="62865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Январь 2021 г.</a:t>
            </a:r>
          </a:p>
        </p:txBody>
      </p:sp>
      <p:pic>
        <p:nvPicPr>
          <p:cNvPr id="5" name="Picture 7" descr="C:\Users\2\Desktop\DSC100549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2910" y="3500438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" name="Picture 7" descr="C:\Users\2\Desktop\DSC1005498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20829" y="4786322"/>
            <a:ext cx="815034" cy="7800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7" name="Picture 7" descr="C:\Users\2\Desktop\DSC100549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64563" y="5572140"/>
            <a:ext cx="1038970" cy="994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002060"/>
                </a:solidFill>
              </a:rPr>
              <a:t>Цель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>
                <a:solidFill>
                  <a:srgbClr val="7030A0"/>
                </a:solidFill>
              </a:rPr>
              <a:t>Сохранение и укрепление физического и психического здоровья детей, формирование ценностного отношения к здоровому образу жизни, развитие коммуникативных навыков и умений</a:t>
            </a:r>
            <a:endParaRPr lang="ru-RU" sz="2000" i="1" dirty="0">
              <a:solidFill>
                <a:srgbClr val="7030A0"/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500063" y="2071688"/>
            <a:ext cx="7467600" cy="4329112"/>
          </a:xfrm>
        </p:spPr>
        <p:txBody>
          <a:bodyPr/>
          <a:lstStyle/>
          <a:p>
            <a:r>
              <a:rPr lang="ru-RU" sz="1900" smtClean="0">
                <a:solidFill>
                  <a:srgbClr val="7030A0"/>
                </a:solidFill>
              </a:rPr>
              <a:t>Содействовать сохранению и  укреплению здоровья дошкольников через реализацию деятельностного подхода к организации образовательного процесса</a:t>
            </a:r>
          </a:p>
          <a:p>
            <a:r>
              <a:rPr lang="ru-RU" sz="1900" smtClean="0">
                <a:solidFill>
                  <a:srgbClr val="7030A0"/>
                </a:solidFill>
              </a:rPr>
              <a:t>Создавать условия для получения воспитанниками положительного социального и эмоционального опыта, развития познавательной и двигательной сферы. </a:t>
            </a:r>
          </a:p>
          <a:p>
            <a:r>
              <a:rPr lang="ru-RU" sz="1900" smtClean="0">
                <a:solidFill>
                  <a:srgbClr val="7030A0"/>
                </a:solidFill>
              </a:rPr>
              <a:t>Способствовать достижению качества оздоровительной деятельности через использование здоровьесберегающих и здоровьеформирующих технологий, современных средств и форм организации образовательного процесса</a:t>
            </a:r>
          </a:p>
          <a:p>
            <a:r>
              <a:rPr lang="ru-RU" sz="1900" smtClean="0">
                <a:solidFill>
                  <a:srgbClr val="7030A0"/>
                </a:solidFill>
              </a:rPr>
              <a:t>Осуществлять  взаимодействие  с  родителями с целью привлечения их к организации зимней оздоровительной кампании.</a:t>
            </a:r>
          </a:p>
          <a:p>
            <a:endParaRPr lang="ru-RU" smtClean="0"/>
          </a:p>
        </p:txBody>
      </p:sp>
      <p:sp>
        <p:nvSpPr>
          <p:cNvPr id="4" name="TextBox 3"/>
          <p:cNvSpPr txBox="1"/>
          <p:nvPr/>
        </p:nvSpPr>
        <p:spPr>
          <a:xfrm>
            <a:off x="500063" y="1500188"/>
            <a:ext cx="1928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small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Задачи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1"/>
          <p:cNvSpPr txBox="1">
            <a:spLocks noChangeArrowheads="1"/>
          </p:cNvSpPr>
          <p:nvPr/>
        </p:nvSpPr>
        <p:spPr bwMode="auto">
          <a:xfrm>
            <a:off x="2643188" y="2857500"/>
            <a:ext cx="35004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Спортивное развлечение «Зимние забавы»</a:t>
            </a:r>
          </a:p>
        </p:txBody>
      </p:sp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1448643" cy="2410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857628"/>
            <a:ext cx="1620023" cy="2695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618" y="857232"/>
            <a:ext cx="1325216" cy="2205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214686"/>
            <a:ext cx="2000239" cy="3328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857628"/>
            <a:ext cx="1717360" cy="2857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9188" y="714356"/>
            <a:ext cx="1467797" cy="2120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15272" y="5572140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5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15272" y="1142984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6" name="Picture 7" descr="C:\Users\2\Desktop\DSC1005498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43174" y="4429132"/>
            <a:ext cx="903690" cy="8648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7" name="Picture 7" descr="C:\Users\2\Desktop\DSC10054989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57818" y="5277180"/>
            <a:ext cx="973947" cy="9320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8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57422" y="1142984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9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2928934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0" name="Picture 7" descr="C:\Users\2\Desktop\DSC1005498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5429264"/>
            <a:ext cx="889680" cy="8514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" name="Picture 7" descr="C:\Users\2\Desktop\DSC10054989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86380" y="1714488"/>
            <a:ext cx="815035" cy="7800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7-конечная звезда 12"/>
          <p:cNvSpPr/>
          <p:nvPr/>
        </p:nvSpPr>
        <p:spPr>
          <a:xfrm>
            <a:off x="1714500" y="142875"/>
            <a:ext cx="5143500" cy="1857375"/>
          </a:xfrm>
          <a:prstGeom prst="star7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214563" y="428625"/>
            <a:ext cx="3643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Новогодний праздник «Чудеса в Лукоморье»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1393041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294" t="16601" r="37957" b="36523"/>
          <a:stretch>
            <a:fillRect/>
          </a:stretch>
        </p:blipFill>
        <p:spPr bwMode="auto">
          <a:xfrm>
            <a:off x="2143108" y="2214554"/>
            <a:ext cx="3935043" cy="1765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3331" t="16797" r="44509" b="25586"/>
          <a:stretch>
            <a:fillRect/>
          </a:stretch>
        </p:blipFill>
        <p:spPr bwMode="auto">
          <a:xfrm>
            <a:off x="5857884" y="4286256"/>
            <a:ext cx="2571768" cy="1597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5527" t="16602" r="49451" b="28515"/>
          <a:stretch>
            <a:fillRect/>
          </a:stretch>
        </p:blipFill>
        <p:spPr bwMode="auto">
          <a:xfrm>
            <a:off x="357158" y="4500570"/>
            <a:ext cx="2100932" cy="1439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 l="26940" t="16797" r="39568" b="29492"/>
          <a:stretch>
            <a:fillRect/>
          </a:stretch>
        </p:blipFill>
        <p:spPr bwMode="auto">
          <a:xfrm>
            <a:off x="6429388" y="1716830"/>
            <a:ext cx="2000264" cy="1803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 l="24195" t="8008" r="14861" b="18750"/>
          <a:stretch>
            <a:fillRect/>
          </a:stretch>
        </p:blipFill>
        <p:spPr bwMode="auto">
          <a:xfrm>
            <a:off x="3000364" y="4357694"/>
            <a:ext cx="2346010" cy="1585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158" y="0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00892" y="357166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2071688" y="214313"/>
            <a:ext cx="4786312" cy="1071562"/>
          </a:xfrm>
          <a:prstGeom prst="horizontalScroll">
            <a:avLst>
              <a:gd name="adj" fmla="val 2169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428750"/>
            <a:ext cx="22145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429000"/>
            <a:ext cx="15001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/>
          <a:srcRect l="4546" b="12122"/>
          <a:stretch>
            <a:fillRect/>
          </a:stretch>
        </p:blipFill>
        <p:spPr bwMode="auto">
          <a:xfrm>
            <a:off x="5072063" y="1214438"/>
            <a:ext cx="35941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2143125"/>
            <a:ext cx="14478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2000250" y="428625"/>
            <a:ext cx="4500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Оформление группы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28736"/>
            <a:ext cx="2214578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429000"/>
            <a:ext cx="150019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4545" b="12121"/>
          <a:stretch>
            <a:fillRect/>
          </a:stretch>
        </p:blipFill>
        <p:spPr bwMode="auto">
          <a:xfrm>
            <a:off x="5000628" y="1214422"/>
            <a:ext cx="3594070" cy="1654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1447852" cy="2409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</p:spPr>
      </p:pic>
      <p:pic>
        <p:nvPicPr>
          <p:cNvPr id="14" name="Picture 7" descr="C:\Users\2\Desktop\DSC100549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2910" y="4929198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7" descr="C:\Users\2\Desktop\DSC100549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1472" y="714356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" name="Picture 7" descr="C:\Users\2\Desktop\DSC100549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215206" y="3571876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" name="Picture 7" descr="C:\Users\2\Desktop\DSC100549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72330" y="142852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Капля 16"/>
          <p:cNvSpPr/>
          <p:nvPr/>
        </p:nvSpPr>
        <p:spPr>
          <a:xfrm rot="16783037">
            <a:off x="6998493" y="4895057"/>
            <a:ext cx="1573213" cy="1949450"/>
          </a:xfrm>
          <a:prstGeom prst="teardrop">
            <a:avLst>
              <a:gd name="adj" fmla="val 96855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Капля 15"/>
          <p:cNvSpPr/>
          <p:nvPr/>
        </p:nvSpPr>
        <p:spPr>
          <a:xfrm rot="5784957">
            <a:off x="511969" y="24606"/>
            <a:ext cx="2554288" cy="3286125"/>
          </a:xfrm>
          <a:prstGeom prst="teardrop">
            <a:avLst>
              <a:gd name="adj" fmla="val 100835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71438" y="357188"/>
            <a:ext cx="33575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Выставка </a:t>
            </a:r>
            <a:b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детско-родительского творчества «На пороге Новый год»</a:t>
            </a:r>
            <a:b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(поделки, рисунки, аппликации)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0"/>
            <a:ext cx="2714644" cy="13573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48649"/>
          <a:stretch>
            <a:fillRect/>
          </a:stretch>
        </p:blipFill>
        <p:spPr bwMode="auto">
          <a:xfrm>
            <a:off x="214282" y="4763749"/>
            <a:ext cx="1857388" cy="18085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643314"/>
            <a:ext cx="1799307" cy="2993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 l="38433" t="10742" r="39056" b="21875"/>
          <a:stretch>
            <a:fillRect/>
          </a:stretch>
        </p:blipFill>
        <p:spPr bwMode="auto">
          <a:xfrm>
            <a:off x="5143504" y="285728"/>
            <a:ext cx="1740396" cy="292895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/>
          <a:srcRect l="39019" t="10937" r="39019" b="18750"/>
          <a:stretch>
            <a:fillRect/>
          </a:stretch>
        </p:blipFill>
        <p:spPr bwMode="auto">
          <a:xfrm>
            <a:off x="7143768" y="571480"/>
            <a:ext cx="1150946" cy="207170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/>
          <a:srcRect l="38470" t="10937" r="39019" b="22656"/>
          <a:stretch>
            <a:fillRect/>
          </a:stretch>
        </p:blipFill>
        <p:spPr bwMode="auto">
          <a:xfrm>
            <a:off x="5143504" y="3500438"/>
            <a:ext cx="1593698" cy="26432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8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00430" y="500042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9" name="Picture 7" descr="C:\Users\2\Desktop\DSC1005498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57884" y="5720795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 l="39019" t="22656" r="39019" b="26562"/>
          <a:stretch>
            <a:fillRect/>
          </a:stretch>
        </p:blipFill>
        <p:spPr bwMode="auto">
          <a:xfrm>
            <a:off x="7072330" y="3000372"/>
            <a:ext cx="1428760" cy="18573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3326" name="TextBox 4"/>
          <p:cNvSpPr txBox="1">
            <a:spLocks noChangeArrowheads="1"/>
          </p:cNvSpPr>
          <p:nvPr/>
        </p:nvSpPr>
        <p:spPr bwMode="auto">
          <a:xfrm>
            <a:off x="6715125" y="5357813"/>
            <a:ext cx="2000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Мастерская Деда Мороза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571750" y="2286000"/>
            <a:ext cx="385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Конкурс стихов о зиме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8982" t="10742" r="39605" b="26758"/>
          <a:stretch>
            <a:fillRect/>
          </a:stretch>
        </p:blipFill>
        <p:spPr bwMode="auto">
          <a:xfrm>
            <a:off x="2643174" y="3214686"/>
            <a:ext cx="1828366" cy="3000396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0117" t="11914" r="39568" b="29492"/>
          <a:stretch>
            <a:fillRect/>
          </a:stretch>
        </p:blipFill>
        <p:spPr bwMode="auto">
          <a:xfrm>
            <a:off x="357158" y="1928802"/>
            <a:ext cx="1938351" cy="3143272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40117" t="12890" r="40117" b="23633"/>
          <a:stretch>
            <a:fillRect/>
          </a:stretch>
        </p:blipFill>
        <p:spPr bwMode="auto">
          <a:xfrm>
            <a:off x="6715140" y="1357298"/>
            <a:ext cx="1701324" cy="307183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43960" t="10937" r="39568" b="28516"/>
          <a:stretch>
            <a:fillRect/>
          </a:stretch>
        </p:blipFill>
        <p:spPr bwMode="auto">
          <a:xfrm>
            <a:off x="4929190" y="3038471"/>
            <a:ext cx="1571636" cy="324804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12115" t="21679" r="24195" b="12890"/>
          <a:stretch>
            <a:fillRect/>
          </a:stretch>
        </p:blipFill>
        <p:spPr bwMode="auto">
          <a:xfrm>
            <a:off x="2643174" y="214290"/>
            <a:ext cx="3648669" cy="210742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99698" y="5014044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1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5852" y="428604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2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43372" y="5720795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3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358082" y="4643446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57188" y="642938"/>
            <a:ext cx="3429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Выставка картин </a:t>
            </a:r>
            <a:b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на тему «Зима»»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5286375" y="357188"/>
            <a:ext cx="3071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  <a:latin typeface="Monotype Corsiva" pitchFamily="66" charset="0"/>
              </a:rPr>
              <a:t>Ретро-Выставка: открытки, игрушки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6786" t="10742" r="36310" b="11133"/>
          <a:stretch>
            <a:fillRect/>
          </a:stretch>
        </p:blipFill>
        <p:spPr bwMode="auto">
          <a:xfrm>
            <a:off x="6790150" y="1785926"/>
            <a:ext cx="1925254" cy="314327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36823" t="10937" r="36274" b="10937"/>
          <a:stretch>
            <a:fillRect/>
          </a:stretch>
        </p:blipFill>
        <p:spPr bwMode="auto">
          <a:xfrm>
            <a:off x="5072066" y="1357298"/>
            <a:ext cx="1400184" cy="2286016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36823" t="10937" r="36823" b="10937"/>
          <a:stretch>
            <a:fillRect/>
          </a:stretch>
        </p:blipFill>
        <p:spPr bwMode="auto">
          <a:xfrm>
            <a:off x="4857752" y="3976691"/>
            <a:ext cx="1600211" cy="2667019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 l="7723" t="10937" r="6076" b="10937"/>
          <a:stretch>
            <a:fillRect/>
          </a:stretch>
        </p:blipFill>
        <p:spPr bwMode="auto">
          <a:xfrm>
            <a:off x="285720" y="4000504"/>
            <a:ext cx="2865557" cy="1460156"/>
          </a:xfrm>
          <a:prstGeom prst="round2Diag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 l="3331" t="8984" r="3331" b="8984"/>
          <a:stretch>
            <a:fillRect/>
          </a:stretch>
        </p:blipFill>
        <p:spPr bwMode="auto">
          <a:xfrm>
            <a:off x="214282" y="1928802"/>
            <a:ext cx="3141571" cy="1552306"/>
          </a:xfrm>
          <a:prstGeom prst="round2Diag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43240" y="5720795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3" name="Picture 7" descr="C:\Users\2\Desktop\DSC100549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1868" y="571480"/>
            <a:ext cx="1188261" cy="113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хническая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142</TotalTime>
  <Words>105</Words>
  <Application>Microsoft Office PowerPoint</Application>
  <PresentationFormat>Экран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Century Schoolbook</vt:lpstr>
      <vt:lpstr>Arial</vt:lpstr>
      <vt:lpstr>Wingdings</vt:lpstr>
      <vt:lpstr>Wingdings 2</vt:lpstr>
      <vt:lpstr>Calibri</vt:lpstr>
      <vt:lpstr>Times New Roman</vt:lpstr>
      <vt:lpstr>Monotype Corsiva</vt:lpstr>
      <vt:lpstr>Эркер</vt:lpstr>
      <vt:lpstr>Отчет о реализации  зимней оздоровительной кампании в группе № 8</vt:lpstr>
      <vt:lpstr>Цель Сохранение и укрепление физического и психического здоровья детей, формирование ценностного отношения к здоровому образу жизни, развитие коммуникативных навыков и умений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реализации  ЗОК в группе № 8</dc:title>
  <dc:creator>ДНС</dc:creator>
  <cp:lastModifiedBy>ДНС</cp:lastModifiedBy>
  <cp:revision>16</cp:revision>
  <dcterms:created xsi:type="dcterms:W3CDTF">2021-01-20T04:21:22Z</dcterms:created>
  <dcterms:modified xsi:type="dcterms:W3CDTF">2021-01-21T08:45:01Z</dcterms:modified>
</cp:coreProperties>
</file>