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6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5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71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95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46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7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2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2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2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3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1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5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7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1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1866-1D42-4E3C-B8DB-0F9ED050EB2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3F49C2-D3BF-465E-B01C-2B985C94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0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6180" y="1584479"/>
            <a:ext cx="10451691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Предметно-пространственная развивающая среда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во 2 младшей группе № 3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МАДОУ «Детский сад «Радуга»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27174" y="4418115"/>
            <a:ext cx="4857135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Подготовили: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Зимина И.А. воспитатель высшей квалификационной категории,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err="1" smtClean="0">
                <a:solidFill>
                  <a:srgbClr val="0070C0"/>
                </a:solidFill>
              </a:rPr>
              <a:t>Ковина</a:t>
            </a:r>
            <a:r>
              <a:rPr lang="ru-RU" sz="2000" dirty="0" smtClean="0">
                <a:solidFill>
                  <a:srgbClr val="0070C0"/>
                </a:solidFill>
              </a:rPr>
              <a:t> Е.И. воспитатель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1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Развивающая предметно-пространственная среда должна быть: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содержательно-насыщенной</a:t>
            </a:r>
            <a:endParaRPr lang="ru-RU" dirty="0"/>
          </a:p>
          <a:p>
            <a:r>
              <a:rPr lang="ru-RU" i="1" dirty="0" smtClean="0"/>
              <a:t>трансформируемой</a:t>
            </a:r>
            <a:endParaRPr lang="ru-RU" dirty="0"/>
          </a:p>
          <a:p>
            <a:r>
              <a:rPr lang="ru-RU" i="1" dirty="0" smtClean="0"/>
              <a:t>полифункциональной</a:t>
            </a:r>
            <a:endParaRPr lang="ru-RU" dirty="0"/>
          </a:p>
          <a:p>
            <a:r>
              <a:rPr lang="ru-RU" i="1" dirty="0" smtClean="0"/>
              <a:t>вариативной</a:t>
            </a:r>
            <a:endParaRPr lang="ru-RU" dirty="0"/>
          </a:p>
          <a:p>
            <a:r>
              <a:rPr lang="ru-RU" i="1" dirty="0" smtClean="0"/>
              <a:t>доступной</a:t>
            </a:r>
            <a:endParaRPr lang="ru-RU" dirty="0"/>
          </a:p>
          <a:p>
            <a:r>
              <a:rPr lang="ru-RU" i="1" dirty="0" smtClean="0"/>
              <a:t>безопасной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11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448" y="28199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 </a:t>
            </a:r>
            <a:br>
              <a:rPr lang="ru-RU" dirty="0" smtClean="0"/>
            </a:br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74828" y="1457292"/>
            <a:ext cx="2425240" cy="432619"/>
          </a:xfrm>
        </p:spPr>
        <p:txBody>
          <a:bodyPr/>
          <a:lstStyle/>
          <a:p>
            <a:r>
              <a:rPr lang="ru-RU" dirty="0" smtClean="0"/>
              <a:t>Центр «Семья»</a:t>
            </a:r>
            <a:endParaRPr lang="ru-RU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4250135" y="1403895"/>
            <a:ext cx="3043084" cy="432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Центр «Безопасность»</a:t>
            </a:r>
            <a:endParaRPr lang="ru-RU" dirty="0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8259969" y="1538818"/>
            <a:ext cx="3225850" cy="432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Центр «Сюжетно-ролевая игра»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7" r="9304" b="24118"/>
          <a:stretch/>
        </p:blipFill>
        <p:spPr>
          <a:xfrm>
            <a:off x="166198" y="2720038"/>
            <a:ext cx="962561" cy="1481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66" y="2965659"/>
            <a:ext cx="2333524" cy="1750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22" y="2175128"/>
            <a:ext cx="1592825" cy="1194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203" y="3402326"/>
            <a:ext cx="2025444" cy="1519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11183"/>
          <a:stretch/>
        </p:blipFill>
        <p:spPr>
          <a:xfrm>
            <a:off x="8189981" y="2306864"/>
            <a:ext cx="1546321" cy="1936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r="14623"/>
          <a:stretch/>
        </p:blipFill>
        <p:spPr>
          <a:xfrm>
            <a:off x="8185725" y="4439199"/>
            <a:ext cx="1457676" cy="1528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r="3655" b="7527"/>
          <a:stretch/>
        </p:blipFill>
        <p:spPr>
          <a:xfrm>
            <a:off x="10390903" y="5040575"/>
            <a:ext cx="1463744" cy="1238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t="18638" r="4313"/>
          <a:stretch/>
        </p:blipFill>
        <p:spPr>
          <a:xfrm>
            <a:off x="3248694" y="2720038"/>
            <a:ext cx="911848" cy="1526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94" y="3953313"/>
            <a:ext cx="1343767" cy="1007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21792" b="6954"/>
          <a:stretch/>
        </p:blipFill>
        <p:spPr>
          <a:xfrm>
            <a:off x="1128759" y="1889911"/>
            <a:ext cx="1958027" cy="192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5"/>
          <a:stretch/>
        </p:blipFill>
        <p:spPr>
          <a:xfrm>
            <a:off x="5346718" y="2110382"/>
            <a:ext cx="2339827" cy="1237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310376" y="5060174"/>
            <a:ext cx="76895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Социально-коммуникативное развитие направлено на формирование первичных ценностных представлений, воспитание способности к общению (коммуникативные способности); целенаправленности и </a:t>
            </a:r>
            <a:r>
              <a:rPr lang="ru-RU" sz="1600" dirty="0" err="1"/>
              <a:t>саморегуляции</a:t>
            </a:r>
            <a:r>
              <a:rPr lang="ru-RU" sz="1600" dirty="0"/>
              <a:t> (регуляторные способности), формирование социальных представлений, умений и навыков (развитие игровой деятельности, навыков самообслуживания, приобщение к труду, формирование основ безопасности). </a:t>
            </a:r>
          </a:p>
        </p:txBody>
      </p:sp>
    </p:spTree>
    <p:extLst>
      <p:ext uri="{BB962C8B-B14F-4D97-AF65-F5344CB8AC3E}">
        <p14:creationId xmlns:p14="http://schemas.microsoft.com/office/powerpoint/2010/main" val="121517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738" y="15006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Образовательная область </a:t>
            </a:r>
            <a:r>
              <a:rPr lang="ru-RU" dirty="0" smtClean="0"/>
              <a:t>познавательное </a:t>
            </a:r>
            <a:r>
              <a:rPr lang="ru-RU" dirty="0"/>
              <a:t>развитие</a:t>
            </a:r>
          </a:p>
        </p:txBody>
      </p:sp>
      <p:sp>
        <p:nvSpPr>
          <p:cNvPr id="5" name="Объект 6"/>
          <p:cNvSpPr>
            <a:spLocks noGrp="1"/>
          </p:cNvSpPr>
          <p:nvPr>
            <p:ph idx="1"/>
          </p:nvPr>
        </p:nvSpPr>
        <p:spPr>
          <a:xfrm>
            <a:off x="568670" y="1447291"/>
            <a:ext cx="2425240" cy="432619"/>
          </a:xfrm>
        </p:spPr>
        <p:txBody>
          <a:bodyPr/>
          <a:lstStyle/>
          <a:p>
            <a:r>
              <a:rPr lang="ru-RU" dirty="0" smtClean="0"/>
              <a:t>Центр природы</a:t>
            </a:r>
            <a:endParaRPr lang="ru-RU" dirty="0"/>
          </a:p>
        </p:txBody>
      </p:sp>
      <p:sp>
        <p:nvSpPr>
          <p:cNvPr id="7" name="Объект 6"/>
          <p:cNvSpPr txBox="1">
            <a:spLocks/>
          </p:cNvSpPr>
          <p:nvPr/>
        </p:nvSpPr>
        <p:spPr>
          <a:xfrm>
            <a:off x="9409471" y="1447290"/>
            <a:ext cx="2782529" cy="43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Центр математики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2" y="2968983"/>
            <a:ext cx="1946787" cy="1460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39" y="1986046"/>
            <a:ext cx="1995629" cy="1496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2" b="7241"/>
          <a:stretch/>
        </p:blipFill>
        <p:spPr>
          <a:xfrm>
            <a:off x="2140006" y="2968983"/>
            <a:ext cx="2357977" cy="1789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5" r="8338"/>
          <a:stretch/>
        </p:blipFill>
        <p:spPr>
          <a:xfrm>
            <a:off x="231049" y="3582678"/>
            <a:ext cx="2303652" cy="1494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r="4194" b="14695"/>
          <a:stretch/>
        </p:blipFill>
        <p:spPr>
          <a:xfrm>
            <a:off x="8885624" y="2028547"/>
            <a:ext cx="2913955" cy="123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14911" r="14253" b="3656"/>
          <a:stretch/>
        </p:blipFill>
        <p:spPr>
          <a:xfrm>
            <a:off x="3229178" y="1520894"/>
            <a:ext cx="1003234" cy="1431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3" b="7241"/>
          <a:stretch/>
        </p:blipFill>
        <p:spPr>
          <a:xfrm>
            <a:off x="2080021" y="5110830"/>
            <a:ext cx="1827777" cy="691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Объект 6"/>
          <p:cNvSpPr txBox="1">
            <a:spLocks/>
          </p:cNvSpPr>
          <p:nvPr/>
        </p:nvSpPr>
        <p:spPr>
          <a:xfrm>
            <a:off x="5279735" y="1392373"/>
            <a:ext cx="3082413" cy="432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Центр «Развитие </a:t>
            </a:r>
            <a:br>
              <a:rPr lang="ru-RU" dirty="0" smtClean="0"/>
            </a:br>
            <a:r>
              <a:rPr lang="ru-RU" dirty="0" smtClean="0"/>
              <a:t>мелкой моторики»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3"/>
          <a:stretch/>
        </p:blipFill>
        <p:spPr>
          <a:xfrm>
            <a:off x="5614373" y="2100943"/>
            <a:ext cx="2413135" cy="26157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264162" y="4771582"/>
            <a:ext cx="78077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Познавательное развитие предполагает развитие познавательных интересов, любознательности и познавательной мотивации, интереса к учебной деятельности и желания учиться в школе; формирование познавательных действий, развитие воображения, внимания, памяти, наблюдательности, умения анализировать, устанавливать причинно-следственные связи, формулировать выводы; формирование первичных представлений о себе и окружающем мире, формирование элементарных естественно-научных представлений.</a:t>
            </a:r>
          </a:p>
        </p:txBody>
      </p:sp>
    </p:spTree>
    <p:extLst>
      <p:ext uri="{BB962C8B-B14F-4D97-AF65-F5344CB8AC3E}">
        <p14:creationId xmlns:p14="http://schemas.microsoft.com/office/powerpoint/2010/main" val="118283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878" y="43893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Образовательная область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речевое </a:t>
            </a:r>
            <a:r>
              <a:rPr lang="ru-RU" dirty="0"/>
              <a:t>развитие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6"/>
          <p:cNvSpPr>
            <a:spLocks noGrp="1"/>
          </p:cNvSpPr>
          <p:nvPr>
            <p:ph idx="1"/>
          </p:nvPr>
        </p:nvSpPr>
        <p:spPr>
          <a:xfrm>
            <a:off x="1563329" y="1873045"/>
            <a:ext cx="3451122" cy="432619"/>
          </a:xfrm>
        </p:spPr>
        <p:txBody>
          <a:bodyPr>
            <a:normAutofit/>
          </a:bodyPr>
          <a:lstStyle/>
          <a:p>
            <a:r>
              <a:rPr lang="ru-RU" dirty="0" smtClean="0"/>
              <a:t>Центр «Развитие речи»</a:t>
            </a:r>
            <a:endParaRPr lang="ru-RU" dirty="0"/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8735962" y="1905000"/>
            <a:ext cx="2425240" cy="43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Книжный центр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16" y="2552700"/>
            <a:ext cx="3362632" cy="25219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r="5392"/>
          <a:stretch/>
        </p:blipFill>
        <p:spPr>
          <a:xfrm>
            <a:off x="7696728" y="2584655"/>
            <a:ext cx="3068197" cy="25858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27355" y="5417575"/>
            <a:ext cx="10382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Речевое развитие направлено на совершенствование всех сторон речи, развитие звуковой и интонационной культуры речи, фонематического слуха, формирование предпосылок обучения грамоте; овладение речью как средством общения, развитие речевого творчества; знакомство с книжной культурой, детской литературой.</a:t>
            </a:r>
          </a:p>
        </p:txBody>
      </p:sp>
    </p:spTree>
    <p:extLst>
      <p:ext uri="{BB962C8B-B14F-4D97-AF65-F5344CB8AC3E}">
        <p14:creationId xmlns:p14="http://schemas.microsoft.com/office/powerpoint/2010/main" val="32908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5911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Образовательная область </a:t>
            </a:r>
            <a:br>
              <a:rPr lang="ru-RU" dirty="0"/>
            </a:br>
            <a:r>
              <a:rPr lang="ru-RU" dirty="0" smtClean="0"/>
              <a:t>художественно-эстетическое </a:t>
            </a:r>
            <a:r>
              <a:rPr lang="ru-RU" dirty="0"/>
              <a:t>развитие</a:t>
            </a:r>
          </a:p>
        </p:txBody>
      </p:sp>
      <p:sp>
        <p:nvSpPr>
          <p:cNvPr id="6" name="Объект 6"/>
          <p:cNvSpPr>
            <a:spLocks noGrp="1"/>
          </p:cNvSpPr>
          <p:nvPr>
            <p:ph idx="1"/>
          </p:nvPr>
        </p:nvSpPr>
        <p:spPr>
          <a:xfrm>
            <a:off x="222762" y="1788171"/>
            <a:ext cx="3451122" cy="432619"/>
          </a:xfrm>
        </p:spPr>
        <p:txBody>
          <a:bodyPr>
            <a:normAutofit/>
          </a:bodyPr>
          <a:lstStyle/>
          <a:p>
            <a:r>
              <a:rPr lang="ru-RU" dirty="0" smtClean="0"/>
              <a:t>Центр творчества</a:t>
            </a:r>
            <a:endParaRPr lang="ru-RU" dirty="0"/>
          </a:p>
        </p:txBody>
      </p:sp>
      <p:sp>
        <p:nvSpPr>
          <p:cNvPr id="7" name="Объект 6"/>
          <p:cNvSpPr txBox="1">
            <a:spLocks/>
          </p:cNvSpPr>
          <p:nvPr/>
        </p:nvSpPr>
        <p:spPr>
          <a:xfrm>
            <a:off x="9004726" y="1828387"/>
            <a:ext cx="2512142" cy="43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Центр «Театр»</a:t>
            </a:r>
            <a:endParaRPr lang="ru-RU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5320179" y="1690173"/>
            <a:ext cx="2925097" cy="43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Музыкальный центр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1" r="3367" b="5843"/>
          <a:stretch/>
        </p:blipFill>
        <p:spPr>
          <a:xfrm>
            <a:off x="6008003" y="2238871"/>
            <a:ext cx="1728018" cy="283314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76" y="2299616"/>
            <a:ext cx="2120081" cy="2826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99" y="3457365"/>
            <a:ext cx="1622322" cy="2163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3" y="2575478"/>
            <a:ext cx="3165987" cy="237449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FFFFFF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172934" y="5356580"/>
            <a:ext cx="9958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Художественно-эстетическое развитие предполагает развитие художественно-творческих способностей детей в различных видах художественной деятельности., формирование интереса и предпосылок ценностно-смыслового восприятия и понимания произведений искусства; развитие эстетического восприятия окружающего мира, воспитание художественного вкуса. </a:t>
            </a:r>
          </a:p>
        </p:txBody>
      </p:sp>
      <p:sp>
        <p:nvSpPr>
          <p:cNvPr id="14" name="Объект 6"/>
          <p:cNvSpPr txBox="1">
            <a:spLocks/>
          </p:cNvSpPr>
          <p:nvPr/>
        </p:nvSpPr>
        <p:spPr>
          <a:xfrm>
            <a:off x="3040290" y="1714496"/>
            <a:ext cx="2671846" cy="600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Центр </a:t>
            </a:r>
            <a:br>
              <a:rPr lang="ru-RU" dirty="0" smtClean="0"/>
            </a:br>
            <a:r>
              <a:rPr lang="ru-RU" dirty="0" smtClean="0"/>
              <a:t>конструирования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04" y="2634702"/>
            <a:ext cx="1720675" cy="1290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5"/>
          <a:stretch/>
        </p:blipFill>
        <p:spPr>
          <a:xfrm rot="16200000">
            <a:off x="3932099" y="3873616"/>
            <a:ext cx="888229" cy="16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710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000" y="15067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Образовательная область </a:t>
            </a:r>
            <a:r>
              <a:rPr lang="ru-RU" dirty="0" smtClean="0"/>
              <a:t>физическое </a:t>
            </a:r>
            <a:r>
              <a:rPr lang="ru-RU" dirty="0"/>
              <a:t>развитие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12" y="1431565"/>
            <a:ext cx="4181988" cy="313649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717756" y="4823455"/>
            <a:ext cx="11228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Физическое развитие направлено на сохранение и укрепление здоровья детей, гармоничное физическое развитие, </a:t>
            </a:r>
            <a:r>
              <a:rPr lang="ru-RU" dirty="0" err="1"/>
              <a:t>приобще</a:t>
            </a:r>
            <a:r>
              <a:rPr lang="ru-RU" dirty="0"/>
              <a:t>- образовательная деятельность с деть ми 3–4 лет 185 </a:t>
            </a:r>
            <a:r>
              <a:rPr lang="ru-RU" dirty="0" err="1"/>
              <a:t>ние</a:t>
            </a:r>
            <a:r>
              <a:rPr lang="ru-RU" dirty="0"/>
              <a:t> к физической культуре, развитие психофизических качеств (сила, быстрота, выносливость, ловкость, гибкость), приобщение к спортивным и подвижным играм, развитие интереса к  спорту; становление ценностей здорового образа жизни, овладение его элементарными нормами и правилами, воспитание культурно-гигиенических навыков, полезных привычек.</a:t>
            </a:r>
          </a:p>
        </p:txBody>
      </p:sp>
    </p:spTree>
    <p:extLst>
      <p:ext uri="{BB962C8B-B14F-4D97-AF65-F5344CB8AC3E}">
        <p14:creationId xmlns:p14="http://schemas.microsoft.com/office/powerpoint/2010/main" val="312205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931" y="449588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/>
          <a:stretch/>
        </p:blipFill>
        <p:spPr>
          <a:xfrm>
            <a:off x="1635728" y="4402393"/>
            <a:ext cx="3156347" cy="1946786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7"/>
          <a:stretch/>
        </p:blipFill>
        <p:spPr>
          <a:xfrm>
            <a:off x="4272020" y="1730478"/>
            <a:ext cx="4451752" cy="2276166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091" y="1585451"/>
            <a:ext cx="2641282" cy="1980961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22652" b="9391"/>
          <a:stretch/>
        </p:blipFill>
        <p:spPr>
          <a:xfrm>
            <a:off x="1423675" y="1585451"/>
            <a:ext cx="2432428" cy="2379406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51" y="4190999"/>
            <a:ext cx="2694039" cy="2020529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858" y="4214402"/>
            <a:ext cx="1742076" cy="2322768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3290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649</TotalTime>
  <Words>287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Предметно-пространственная развивающая среда  во 2 младшей группе № 3  МАДОУ «Детский сад «Радуга»</vt:lpstr>
      <vt:lpstr>Развивающая предметно-пространственная среда должна быть: </vt:lpstr>
      <vt:lpstr>Образовательная область  социально-коммуникативное развитие</vt:lpstr>
      <vt:lpstr>Образовательная область познавательное развитие</vt:lpstr>
      <vt:lpstr>Образовательная область  речевое развитие </vt:lpstr>
      <vt:lpstr>Образовательная область  художественно-эстетическое развитие</vt:lpstr>
      <vt:lpstr>Образовательная область физическое развитие</vt:lpstr>
      <vt:lpstr>Работа с родителями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Предметно-пространственная среда во 2 младшей группе № 3 МАДОУ «Детский сад «Радуга»</dc:title>
  <dc:creator>Пользователь Windows</dc:creator>
  <cp:lastModifiedBy>Пользователь Windows</cp:lastModifiedBy>
  <cp:revision>24</cp:revision>
  <dcterms:created xsi:type="dcterms:W3CDTF">2022-03-29T06:44:49Z</dcterms:created>
  <dcterms:modified xsi:type="dcterms:W3CDTF">2022-03-30T07:34:32Z</dcterms:modified>
</cp:coreProperties>
</file>