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68" r:id="rId4"/>
    <p:sldId id="269" r:id="rId5"/>
    <p:sldId id="270" r:id="rId6"/>
    <p:sldId id="271" r:id="rId7"/>
    <p:sldId id="266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8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07DE-3747-4835-A368-07B83F34A0D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CCA5-5905-410A-AFA0-BE49EB15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216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07DE-3747-4835-A368-07B83F34A0D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CCA5-5905-410A-AFA0-BE49EB15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58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07DE-3747-4835-A368-07B83F34A0D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CCA5-5905-410A-AFA0-BE49EB15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35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07DE-3747-4835-A368-07B83F34A0D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CCA5-5905-410A-AFA0-BE49EB15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02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07DE-3747-4835-A368-07B83F34A0D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CCA5-5905-410A-AFA0-BE49EB15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89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07DE-3747-4835-A368-07B83F34A0D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CCA5-5905-410A-AFA0-BE49EB15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6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07DE-3747-4835-A368-07B83F34A0D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CCA5-5905-410A-AFA0-BE49EB15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07DE-3747-4835-A368-07B83F34A0D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CCA5-5905-410A-AFA0-BE49EB15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15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07DE-3747-4835-A368-07B83F34A0D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CCA5-5905-410A-AFA0-BE49EB15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6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07DE-3747-4835-A368-07B83F34A0D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CCA5-5905-410A-AFA0-BE49EB15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24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07DE-3747-4835-A368-07B83F34A0D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9CCA5-5905-410A-AFA0-BE49EB15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31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407DE-3747-4835-A368-07B83F34A0D9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9CCA5-5905-410A-AFA0-BE49EB153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22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57" y="254646"/>
            <a:ext cx="11482086" cy="1805650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</a:t>
            </a:r>
            <a:r>
              <a:rPr lang="ru-RU" sz="2200" b="1" dirty="0" smtClean="0"/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зимней оздоровительной кампании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учебный год	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подготовительной к школе группе №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Стан Н.Л., Родионова С.А.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2060296"/>
            <a:ext cx="11887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сохранения и укрепления физического и психического здоровья воспитанников через реализацию здоровьесберегающих технологий и создание   эффективной системы работы в учреждении в зимний период. 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основы здорового образа жизни воспитанников в зимний период. </a:t>
            </a: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у детей представления о зимних природных явлениях, забавах, праздниках. Привлекать к активному участию в подготовке к празднику и его проведении, через стремление поздравить близких с праздником. Укреплять здоровье детей через разнообразную двигательную активность.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чувство удовлетворения от участия в коллективной предпраздничной деятельности. Закладывать основы праздничной культуры.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Создавать условия для получения воспитанниками положительного социального и эмоционального опыта, развития познавательной и двигательной сферы.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Осуществлять взаимодействие с родителями с целью привлечения их к организации зимней оздоровительной кампании.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5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73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«Мастерская волшебства»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8" b="13003"/>
          <a:stretch/>
        </p:blipFill>
        <p:spPr>
          <a:xfrm>
            <a:off x="4760391" y="4022115"/>
            <a:ext cx="2173305" cy="2783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9"/>
          <a:stretch/>
        </p:blipFill>
        <p:spPr>
          <a:xfrm>
            <a:off x="9902490" y="3953610"/>
            <a:ext cx="2176044" cy="2851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5"/>
          <a:stretch/>
        </p:blipFill>
        <p:spPr>
          <a:xfrm>
            <a:off x="253014" y="1094325"/>
            <a:ext cx="2935846" cy="206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36325"/>
          <a:stretch/>
        </p:blipFill>
        <p:spPr>
          <a:xfrm>
            <a:off x="234687" y="3987862"/>
            <a:ext cx="1830973" cy="2783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/>
          <a:stretch/>
        </p:blipFill>
        <p:spPr>
          <a:xfrm>
            <a:off x="3285693" y="937791"/>
            <a:ext cx="2639029" cy="2450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596" y="869766"/>
            <a:ext cx="2856026" cy="251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18144"/>
          <a:stretch/>
        </p:blipFill>
        <p:spPr>
          <a:xfrm>
            <a:off x="9041366" y="1094326"/>
            <a:ext cx="2876040" cy="206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13529" r="21522"/>
          <a:stretch/>
        </p:blipFill>
        <p:spPr>
          <a:xfrm>
            <a:off x="6999147" y="4242966"/>
            <a:ext cx="2819328" cy="245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81024" y="3263503"/>
            <a:ext cx="11997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творческой мастерской дети нарисовали большое разнообразие рисунков: «Новогодняя ёлка», «Снежные узоры», «Весёлые снеговики» и др., слепили тигрят, сделали новогодние поделки и игрушки, смастерили кормушки для птиц, вырезали снежинки для украшения группы, создали аромат нового года, слепили снеговика Гошу и многое другое.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5" r="28560"/>
          <a:stretch/>
        </p:blipFill>
        <p:spPr>
          <a:xfrm>
            <a:off x="2087368" y="4430553"/>
            <a:ext cx="2673023" cy="2161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22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4095"/>
            <a:ext cx="10515600" cy="71132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эстафеты, развлечения, досуги, квест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12" y="2935234"/>
            <a:ext cx="11753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зимние каникулы в нашей группе прошли новогодние эстафеты; «Новогодняя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 игра от Деда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Мороза»;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досуг:    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"Старый Новый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год«;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Развлечение: «Прощание с ёлочкой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Досуг: «Весёлые Святки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новогодние игротеки и др.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r="14035"/>
          <a:stretch/>
        </p:blipFill>
        <p:spPr>
          <a:xfrm>
            <a:off x="4692863" y="4130074"/>
            <a:ext cx="3047550" cy="2263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23305" r="5204"/>
          <a:stretch/>
        </p:blipFill>
        <p:spPr>
          <a:xfrm>
            <a:off x="7948377" y="826003"/>
            <a:ext cx="3553351" cy="197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3"/>
          <a:stretch/>
        </p:blipFill>
        <p:spPr>
          <a:xfrm>
            <a:off x="573560" y="798193"/>
            <a:ext cx="3391786" cy="207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r="13396"/>
          <a:stretch/>
        </p:blipFill>
        <p:spPr>
          <a:xfrm>
            <a:off x="4113274" y="786738"/>
            <a:ext cx="3611303" cy="2148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r="30063" b="17770"/>
          <a:stretch/>
        </p:blipFill>
        <p:spPr>
          <a:xfrm rot="5400000">
            <a:off x="9800092" y="4157811"/>
            <a:ext cx="2320441" cy="226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04" b="6911"/>
          <a:stretch/>
        </p:blipFill>
        <p:spPr>
          <a:xfrm>
            <a:off x="2691464" y="3737449"/>
            <a:ext cx="2099067" cy="2938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5" t="4538" r="23902"/>
          <a:stretch/>
        </p:blipFill>
        <p:spPr>
          <a:xfrm>
            <a:off x="43427" y="4315832"/>
            <a:ext cx="2648037" cy="2049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0454" y="4164374"/>
            <a:ext cx="2927069" cy="219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744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2045"/>
            <a:ext cx="10515600" cy="60793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новогодний праздник: «Волшебный Новый год»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005" y="897038"/>
            <a:ext cx="4027990" cy="3020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58" b="21506"/>
          <a:stretch/>
        </p:blipFill>
        <p:spPr>
          <a:xfrm>
            <a:off x="8382746" y="1116956"/>
            <a:ext cx="3162300" cy="2581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6" b="31625"/>
          <a:stretch/>
        </p:blipFill>
        <p:spPr>
          <a:xfrm>
            <a:off x="726238" y="4149524"/>
            <a:ext cx="3162300" cy="2465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9" b="40226"/>
          <a:stretch/>
        </p:blipFill>
        <p:spPr>
          <a:xfrm>
            <a:off x="459853" y="1116956"/>
            <a:ext cx="3162300" cy="2580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27" b="24523"/>
          <a:stretch/>
        </p:blipFill>
        <p:spPr>
          <a:xfrm>
            <a:off x="8191500" y="4149524"/>
            <a:ext cx="3162300" cy="2459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791509" y="3887389"/>
            <a:ext cx="70324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Новогоднем празднике дети пели и танцевали, водили хороводы и играли.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выступали в роли снегурочки, снежной королевы,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разбойников, снеговиков, звёздочек и звездочёта.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празднике царила дружеская атмосфера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веселья и радости.</a:t>
            </a:r>
          </a:p>
        </p:txBody>
      </p:sp>
    </p:spTree>
    <p:extLst>
      <p:ext uri="{BB962C8B-B14F-4D97-AF65-F5344CB8AC3E}">
        <p14:creationId xmlns:p14="http://schemas.microsoft.com/office/powerpoint/2010/main" val="41188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участие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акциях на уровне ДОУ, города,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9387" y="3347387"/>
            <a:ext cx="78230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участвовали в таких конкурсах как: «Мистер снеговик»;</a:t>
            </a:r>
          </a:p>
          <a:p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«Новогодние окна»; «Новый год – семейный праздник» и др.; </a:t>
            </a:r>
          </a:p>
          <a:p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акциях: «Синичкин день»; «Кормушка для пичужки»; «Письмо Дуду Морозу» и др. Стали призёрами и дипломантами в различных номинациях.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59" y="4537441"/>
            <a:ext cx="1526118" cy="2153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30" y="4449724"/>
            <a:ext cx="1664669" cy="234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65" y="4509701"/>
            <a:ext cx="1593597" cy="231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" y="1528164"/>
            <a:ext cx="1941826" cy="25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468" y="4509701"/>
            <a:ext cx="3380513" cy="228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r="20099"/>
          <a:stretch/>
        </p:blipFill>
        <p:spPr>
          <a:xfrm>
            <a:off x="4656131" y="1489921"/>
            <a:ext cx="2575786" cy="197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61" y="1528163"/>
            <a:ext cx="2034047" cy="25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3" y="4170587"/>
            <a:ext cx="2278528" cy="2588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/>
          <a:stretch/>
        </p:blipFill>
        <p:spPr>
          <a:xfrm>
            <a:off x="8393186" y="1625647"/>
            <a:ext cx="3609586" cy="196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70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417" y="162046"/>
            <a:ext cx="10515600" cy="6836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«Календарь ожидания Нового года»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8648" y="845736"/>
            <a:ext cx="8754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традиционных форм работы с родителями (законными представителями) стал проект: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«Календарь ожидания Нового года»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проекта семьи воспитанников выполняли различные задания в выходные дни.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" y="4414181"/>
            <a:ext cx="1688948" cy="2251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21" y="1676733"/>
            <a:ext cx="1935436" cy="258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847" y="4400271"/>
            <a:ext cx="1605559" cy="2140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281" y="1833750"/>
            <a:ext cx="1920658" cy="2560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4" y="3935393"/>
            <a:ext cx="1719851" cy="2847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245" y="1793701"/>
            <a:ext cx="1781132" cy="237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7"/>
          <a:stretch/>
        </p:blipFill>
        <p:spPr>
          <a:xfrm>
            <a:off x="4139149" y="1723086"/>
            <a:ext cx="1895273" cy="2588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50" y="1587962"/>
            <a:ext cx="1935437" cy="258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10419" b="15126"/>
          <a:stretch/>
        </p:blipFill>
        <p:spPr>
          <a:xfrm>
            <a:off x="3135611" y="4535875"/>
            <a:ext cx="2946274" cy="195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18665" r="11774" b="5385"/>
          <a:stretch/>
        </p:blipFill>
        <p:spPr>
          <a:xfrm>
            <a:off x="8592310" y="4048230"/>
            <a:ext cx="2064352" cy="2939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20367" r="13860" b="29675"/>
          <a:stretch/>
        </p:blipFill>
        <p:spPr>
          <a:xfrm>
            <a:off x="5990685" y="4520586"/>
            <a:ext cx="2796959" cy="1985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453" y="1150664"/>
            <a:ext cx="1897169" cy="258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488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результаты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233" y="1511306"/>
            <a:ext cx="11551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Сохранили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укрепили здоровье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воспитанников;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Установили позитивное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отношений в детском коллективе;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Осуществили творческое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коммуникативное развитие воспитанников;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Создали активизирующую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РППС в группе;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Привлекли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 (законных представителей)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деятельности в ДОУ.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Сформировали заинтересованность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 (законных представителей) в творческом развитии детей и сотрудничестве с детским садом.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0977" b="2885"/>
          <a:stretch/>
        </p:blipFill>
        <p:spPr>
          <a:xfrm>
            <a:off x="501751" y="3692323"/>
            <a:ext cx="1720882" cy="2835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1948" t="16132" r="1948" b="-225"/>
          <a:stretch/>
        </p:blipFill>
        <p:spPr>
          <a:xfrm>
            <a:off x="2404151" y="3692323"/>
            <a:ext cx="1872481" cy="288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596" y="3540858"/>
            <a:ext cx="1985560" cy="3009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19367" b="10422"/>
          <a:stretch/>
        </p:blipFill>
        <p:spPr>
          <a:xfrm>
            <a:off x="7163913" y="3612203"/>
            <a:ext cx="1915662" cy="29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2335" t="15204" r="11198" b="10647"/>
          <a:stretch/>
        </p:blipFill>
        <p:spPr>
          <a:xfrm>
            <a:off x="9469706" y="3670169"/>
            <a:ext cx="2021082" cy="288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70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452</Words>
  <Application>Microsoft Office PowerPoint</Application>
  <PresentationFormat>Широкоэкранный</PresentationFormat>
  <Paragraphs>33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Отчёт зимней оздоровительной кампании   за 2021-2022 учебный год  в подготовительной к школе группе №7                                                                                                        воспитатели: Стан Н.Л., Родионова С.А. </vt:lpstr>
      <vt:lpstr>Творческая мастерская: «Мастерская волшебства»</vt:lpstr>
      <vt:lpstr>Наши эстафеты, развлечения, досуги, квест</vt:lpstr>
      <vt:lpstr>Наш новогодний праздник: «Волшебный Новый год»</vt:lpstr>
      <vt:lpstr>Наше участие  в конкурсах, акциях на уровне ДОУ, города, края.</vt:lpstr>
      <vt:lpstr>Проект: «Календарь ожидания Нового года»</vt:lpstr>
      <vt:lpstr>Наши результаты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22</cp:revision>
  <dcterms:created xsi:type="dcterms:W3CDTF">2022-01-16T15:16:08Z</dcterms:created>
  <dcterms:modified xsi:type="dcterms:W3CDTF">2022-01-17T07:22:25Z</dcterms:modified>
</cp:coreProperties>
</file>