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8" r:id="rId4"/>
    <p:sldId id="257" r:id="rId5"/>
    <p:sldId id="270" r:id="rId6"/>
    <p:sldId id="258" r:id="rId7"/>
    <p:sldId id="260" r:id="rId8"/>
    <p:sldId id="269" r:id="rId9"/>
    <p:sldId id="27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60"/>
  </p:normalViewPr>
  <p:slideViewPr>
    <p:cSldViewPr>
      <p:cViewPr varScale="1">
        <p:scale>
          <a:sx n="69" d="100"/>
          <a:sy n="69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338DE-623F-4814-BE1C-D875E1486ABC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E9EE1-1931-435C-97DF-F3BDA209C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C31B-3080-412A-8EA9-E693F716EDBC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BBB2D-4F2D-4EC3-ABBD-F0BEF50E6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58D65-C2C5-4CB7-B9E6-8EB2C01A24B3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12EFB-5EB6-4B19-9E9A-E3744E14C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B43D8B8-50C3-4411-821A-D6ED6C5F30D4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CA22048-5A8F-4240-B05C-41D718ED3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4C7CB-D75B-4EBC-8DB6-F3A072B38A05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DBC17-7B33-41B6-9940-81359B4AC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025FD-D749-427A-BDF3-9AC15EE548AC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FA307-B92D-49FE-B09F-14272A0FF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A92F9-8207-49A8-93E5-B0C71498E98C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05B0F-F443-4247-BDFB-A71780CE5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1ABA32-C9E4-4C05-AE1A-F102ED0B956B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C4E6A37-3A92-4C1E-9219-478C3368E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D138E-CA58-4CDB-9AC1-ACE294AF7A4B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9769A-9F2F-47AA-A8CC-7266D4F83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33EF1D-28AC-4033-9248-193424AD6FAB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99189FA-C560-40E6-8EB1-B424BE9D6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BD3603-579D-4B43-87C0-00704E3E3EA0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581BA65-3636-4DAD-BD47-0874B2B7D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E0DA73-A592-437F-AA26-2814ECC5BC3E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EEF018-E4EB-4C75-A1BB-B3B43F9EC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2" r:id="rId5"/>
    <p:sldLayoutId id="2147483687" r:id="rId6"/>
    <p:sldLayoutId id="2147483681" r:id="rId7"/>
    <p:sldLayoutId id="2147483688" r:id="rId8"/>
    <p:sldLayoutId id="2147483689" r:id="rId9"/>
    <p:sldLayoutId id="2147483680" r:id="rId10"/>
    <p:sldLayoutId id="2147483679" r:id="rId11"/>
  </p:sldLayoutIdLst>
  <p:transition spd="slow">
    <p:wipe dir="d"/>
  </p:transition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1307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FAEC5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EFAAB5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714375"/>
            <a:ext cx="6172200" cy="39290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/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</a:rPr>
              <a:t>    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</a:rPr>
              <a:t>Детский сад «Радуга»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31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Группа №1 «Мышки»</a:t>
            </a:r>
            <a:r>
              <a:rPr lang="ru-RU" sz="4000" i="1" dirty="0" smtClean="0">
                <a:solidFill>
                  <a:srgbClr val="FF0000"/>
                </a:solidFill>
              </a:rPr>
              <a:t/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2200" i="1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4000" i="1" dirty="0" smtClean="0">
                <a:solidFill>
                  <a:srgbClr val="FF0000"/>
                </a:solidFill>
              </a:rPr>
              <a:t/>
            </a:r>
            <a:br>
              <a:rPr lang="ru-RU" sz="4000" i="1" dirty="0" smtClean="0">
                <a:solidFill>
                  <a:srgbClr val="FF0000"/>
                </a:solidFill>
              </a:rPr>
            </a:br>
            <a:endParaRPr lang="ru-RU" sz="4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Воспитатели: Л.Б. Лопатина</a:t>
            </a:r>
            <a:r>
              <a:rPr lang="ru-RU" dirty="0"/>
              <a:t>;</a:t>
            </a:r>
            <a:r>
              <a:rPr lang="ru-RU" dirty="0" smtClean="0"/>
              <a:t> О. А. Неверова</a:t>
            </a:r>
            <a:endParaRPr lang="ru-RU" dirty="0"/>
          </a:p>
        </p:txBody>
      </p:sp>
      <p:pic>
        <p:nvPicPr>
          <p:cNvPr id="13315" name="Picture 2" descr="C:\Users\B560\Desktop\Новая папка (2)\Дети\дети-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1175" y="3143250"/>
            <a:ext cx="1905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       Цель деятельности ДОУ по реализации          основной общеобразовательной программы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  -Содействие целостному, разностороннему 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   (физическому, социально-личностному,    познавательно-речевому, художественно-эстетическому),</a:t>
            </a:r>
            <a:r>
              <a:rPr lang="ru-RU" dirty="0" err="1" smtClean="0"/>
              <a:t>природосообразному</a:t>
            </a:r>
            <a:r>
              <a:rPr lang="ru-RU" dirty="0" smtClean="0"/>
              <a:t> развитию ребенка дошкольного возраста и становлению его как индивидуальности и субъекта самопознания и саморазвития.</a:t>
            </a:r>
          </a:p>
        </p:txBody>
      </p:sp>
      <p:pic>
        <p:nvPicPr>
          <p:cNvPr id="14339" name="Picture 2" descr="C:\Users\B560\Desktop\Новая папка (2)\Дети\дети-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8600" y="4643438"/>
            <a:ext cx="20177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214313"/>
            <a:ext cx="7639050" cy="6259512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Задачи</a:t>
            </a:r>
          </a:p>
          <a:p>
            <a:pPr marL="457200" indent="-457200"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sz="2000" dirty="0" smtClean="0"/>
              <a:t>Содействовать развитию эмоциональной и </a:t>
            </a:r>
            <a:r>
              <a:rPr lang="ru-RU" sz="2000" dirty="0" err="1" smtClean="0"/>
              <a:t>мотивационно-потребностной</a:t>
            </a:r>
            <a:r>
              <a:rPr lang="ru-RU" sz="2000" dirty="0" smtClean="0"/>
              <a:t> сферы ребенка – дошкольника (социальных эмоций, познавательных и др. мотивов им потребностей).</a:t>
            </a:r>
          </a:p>
          <a:p>
            <a:pPr marL="457200" indent="-457200"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sz="2000" dirty="0" smtClean="0"/>
              <a:t>Приобщать к культуре самостоятельного и творческого выполнения разных видов детской деятельности, средствам и способам самореализации и саморазвития в них.</a:t>
            </a:r>
          </a:p>
          <a:p>
            <a:pPr marL="457200" indent="-457200"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sz="2000" dirty="0" smtClean="0"/>
              <a:t>Обогащать и систематизировать представления об окружающем, природном и социальном мире.</a:t>
            </a:r>
          </a:p>
          <a:p>
            <a:pPr marL="457200" indent="-457200"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sz="2000" dirty="0" smtClean="0"/>
              <a:t>Формировать основные физические качества и потребность в двигательной активности, навыки осуществления гигиенических процедур, элементарных правил здорового образа жизни.</a:t>
            </a:r>
          </a:p>
          <a:p>
            <a:pPr marL="457200" indent="-457200"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sz="2000" dirty="0" smtClean="0"/>
              <a:t>Обеспечить своевременное становление стартовой готовности к обучению в школе, предпосылки учебной деятельности.</a:t>
            </a:r>
          </a:p>
          <a:p>
            <a:pPr marL="457200" indent="-457200" fontAlgn="auto">
              <a:spcAft>
                <a:spcPts val="0"/>
              </a:spcAft>
              <a:buFont typeface="Wingdings"/>
              <a:buAutoNum type="arabicPeriod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 descr="C:\Users\B560\Desktop\Новая папка (2)\Дети\дети-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3588" y="5143500"/>
            <a:ext cx="19113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физическое </a:t>
            </a:r>
            <a:r>
              <a:rPr lang="ru-RU" i="1" dirty="0">
                <a:solidFill>
                  <a:srgbClr val="FF0000"/>
                </a:solidFill>
              </a:rPr>
              <a:t>развитие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презентация по развивающей среде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600399" cy="35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презентация по развивающей среде\IMG-1eb8ce27420e66744a9907eef2a14eb3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1629900"/>
            <a:ext cx="3697113" cy="35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Речевое  </a:t>
            </a:r>
            <a:r>
              <a:rPr lang="ru-RU" i="1" dirty="0">
                <a:solidFill>
                  <a:srgbClr val="FF0000"/>
                </a:solidFill>
              </a:rPr>
              <a:t>развитие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презентация по развивающей среде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67240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презентация по развивающей среде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216024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презентация по развивающей среде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17032"/>
            <a:ext cx="2169369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презентация по развивающей среде\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3672408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044759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</a:rPr>
              <a:t>Познавательное развитие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презентация по развивающей среде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6004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презентация по развивающей среде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367240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Рзвивающая среда\Познавательное\IMG-b11680eb6c484a957972034b2681ed1b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933056"/>
            <a:ext cx="3600400" cy="223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Рзвивающая среда\Познавательное\IMG-e3405b2f1bb254f0c5a69f9ed0145c3f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884" y="3947655"/>
            <a:ext cx="3691492" cy="223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Социально-коммуникативное развитие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460" name="Picture 2" descr="C:\Users\B560\Desktop\Новая папка (2)\игра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1925" y="1643063"/>
            <a:ext cx="12192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C:\Users\B560\Desktop\Новая папка (2)\Ребенок и книга\книга 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2225" y="4802188"/>
            <a:ext cx="2047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презентация по развивающей среде\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8" y="1661110"/>
            <a:ext cx="3456384" cy="31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презентация по развивающей среде\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43189"/>
            <a:ext cx="3672408" cy="35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Художественно-</a:t>
            </a:r>
            <a:r>
              <a:rPr lang="ru-RU" dirty="0" err="1" smtClean="0">
                <a:solidFill>
                  <a:srgbClr val="FF0000"/>
                </a:solidFill>
              </a:rPr>
              <a:t>эстетитеское</a:t>
            </a:r>
            <a:r>
              <a:rPr lang="ru-RU" dirty="0" smtClean="0">
                <a:solidFill>
                  <a:srgbClr val="FF0000"/>
                </a:solidFill>
              </a:rPr>
              <a:t> развитие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презентация по развивающей среде\IMG-17abf1c28a94e5b8c52795e631be27d0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3600400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Рзвивающая среда\IMG-193e288300ca69189148dc10c1ff4b4a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799"/>
            <a:ext cx="2396730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Рзвивающая среда\IMG-9535927e6307c1e3daa88b44520b1952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021" y="3861049"/>
            <a:ext cx="25513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Взаимодействие с родителями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Рзвивающая среда\IMG-fa56e4fa685c27989bec92223181dc76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597722" cy="226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Рзвивающая среда\IMG-02824d914a2691d24c6bfafd743b946e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29563"/>
            <a:ext cx="3597722" cy="226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Рзвивающая среда\Работа с родителями\IMG-dddec347120960f9dc9a4652586709ff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3600400" cy="45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357702"/>
      </p:ext>
    </p:extLst>
  </p:cSld>
  <p:clrMapOvr>
    <a:masterClrMapping/>
  </p:clrMapOvr>
  <p:transition spd="slow"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420</TotalTime>
  <Words>155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      Детский сад «Радуга» Группа №1 «Мышки»    </vt:lpstr>
      <vt:lpstr>       Цель деятельности ДОУ по реализации          основной общеобразовательной программы</vt:lpstr>
      <vt:lpstr>Презентация PowerPoint</vt:lpstr>
      <vt:lpstr>физическое развитие</vt:lpstr>
      <vt:lpstr>Речевое  развитие</vt:lpstr>
      <vt:lpstr>Познавательное развитие</vt:lpstr>
      <vt:lpstr>Социально-коммуникативное развитие</vt:lpstr>
      <vt:lpstr>Художественно-эстетитеское развитие</vt:lpstr>
      <vt:lpstr>Взаимодействие с родителями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B560</dc:creator>
  <cp:lastModifiedBy>user</cp:lastModifiedBy>
  <cp:revision>60</cp:revision>
  <dcterms:created xsi:type="dcterms:W3CDTF">2013-10-28T09:21:33Z</dcterms:created>
  <dcterms:modified xsi:type="dcterms:W3CDTF">2022-03-30T08:21:28Z</dcterms:modified>
</cp:coreProperties>
</file>