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39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2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4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5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690-03B0-4DCD-B6A6-7F56549B5DF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9FEDEB-3C5D-6DCB-5B7A-673DFDDF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562B72-0661-D229-B858-DB2D61AD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1B98DD-45EB-F011-2506-51915F50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" y="15233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90F976-EB4D-853B-FF23-1B0C93EA0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CDFB06-65ED-4756-2933-DCDB1B02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EAE1D4-938E-9E49-C980-8830DEC7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0A4883-FD96-E53E-1050-7E0C40F7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B09A1-19B5-35C8-27D5-26E55141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FF5F94-4E7D-03D6-E788-D8788ED8A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80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2023-01-18T11:57:19Z</dcterms:created>
  <dcterms:modified xsi:type="dcterms:W3CDTF">2026-03-12T06:19:50Z</dcterms:modified>
</cp:coreProperties>
</file>