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27AF"/>
    <a:srgbClr val="D79D3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164FC-CF1B-472C-A186-DD2868777592}" type="datetimeFigureOut">
              <a:rPr lang="ru-RU" smtClean="0"/>
              <a:pPr/>
              <a:t>13.12.2020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335DC-9D27-4A60-97EE-5E73762B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335DC-9D27-4A60-97EE-5E73762B2DA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Какого числа день матери — 24 ноября 2020 - Мастер.Поздравлен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2723526"/>
            <a:ext cx="5929354" cy="370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121442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chemeClr val="bg2">
                    <a:lumMod val="50000"/>
                  </a:schemeClr>
                </a:solidFill>
              </a:rPr>
              <a:t>Фотоотчет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 о проекте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подготовительной группе № 8</a:t>
            </a:r>
            <a:b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«Мир начинается с мамы»</a:t>
            </a:r>
            <a:b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00760" y="4000504"/>
            <a:ext cx="2914680" cy="1752600"/>
          </a:xfrm>
        </p:spPr>
        <p:txBody>
          <a:bodyPr>
            <a:noAutofit/>
          </a:bodyPr>
          <a:lstStyle/>
          <a:p>
            <a:pPr algn="l"/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Воспитатели:</a:t>
            </a:r>
            <a:b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err="1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Лунегова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Н.А.</a:t>
            </a:r>
            <a:b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ru-RU" sz="2800" b="1" i="1" dirty="0" err="1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Ковина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Е.И.</a:t>
            </a:r>
          </a:p>
        </p:txBody>
      </p:sp>
      <p:sp>
        <p:nvSpPr>
          <p:cNvPr id="1026" name="AutoShape 2" descr="Какого числа день матери — 24 ноября 2020 - Мастер.Поздравлен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Какого числа день матери — 24 ноября 2020 - Мастер.Поздравлен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00298" y="142852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МАДОУ «Детский сад «Радуга»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6050" y="6417254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372476" cy="1143008"/>
          </a:xfrm>
        </p:spPr>
        <p:txBody>
          <a:bodyPr>
            <a:noAutofit/>
          </a:bodyPr>
          <a:lstStyle/>
          <a:p>
            <a:pPr marL="342900" indent="-342900" algn="l">
              <a:spcBef>
                <a:spcPts val="0"/>
              </a:spcBef>
              <a:buFont typeface="Arial" pitchFamily="34" charset="0"/>
            </a:pP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Цель проекта:</a:t>
            </a:r>
            <a:b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воспитание любви и уважения к матери, </a:t>
            </a:r>
            <a:b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 ее труду и заботе.</a:t>
            </a:r>
            <a:b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5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8643998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25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Образовательные:</a:t>
            </a:r>
            <a:endParaRPr lang="ru-RU" sz="25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Познакомить детей с историей возникновения празднования Дня матери.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Закрепить знания о членах семьи (знать имена, отчества, профессию, место работы, увлечения).</a:t>
            </a:r>
          </a:p>
          <a:p>
            <a:pPr>
              <a:spcBef>
                <a:spcPts val="0"/>
              </a:spcBef>
              <a:buNone/>
            </a:pP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Развивающие:</a:t>
            </a:r>
            <a:endParaRPr lang="ru-RU" sz="25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Развить творческие способности детей, желание делать подарки.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Способствовать развитию детской речи через выразительное чтение стихов, пословиц, составление рассказов о маме.</a:t>
            </a:r>
          </a:p>
          <a:p>
            <a:pPr>
              <a:spcBef>
                <a:spcPts val="0"/>
              </a:spcBef>
              <a:buNone/>
            </a:pPr>
            <a:r>
              <a:rPr lang="ru-RU" sz="25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Воспитательные:</a:t>
            </a:r>
            <a:endParaRPr lang="ru-RU" sz="25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уважение к матери. Развивать желание оказывать посильную помощь маме.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Способствовать сплочению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–родительских отношений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 l="5490" t="21484" r="42350" b="11133"/>
          <a:stretch>
            <a:fillRect/>
          </a:stretch>
        </p:blipFill>
        <p:spPr bwMode="auto">
          <a:xfrm>
            <a:off x="1357290" y="500042"/>
            <a:ext cx="393426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 t="18182"/>
          <a:stretch>
            <a:fillRect/>
          </a:stretch>
        </p:blipFill>
        <p:spPr bwMode="auto">
          <a:xfrm>
            <a:off x="3714744" y="4286256"/>
            <a:ext cx="3667119" cy="225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 l="3125" t="14583" r="5468" b="4166"/>
          <a:stretch>
            <a:fillRect/>
          </a:stretch>
        </p:blipFill>
        <p:spPr bwMode="auto">
          <a:xfrm>
            <a:off x="214282" y="3214686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0" y="2500306"/>
            <a:ext cx="4114800" cy="171451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-С детьми проведен разбор пословиц и поговорок о маме </a:t>
            </a:r>
            <a:b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029200" y="500042"/>
            <a:ext cx="4114800" cy="20002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-Совместно с родителями собрана картотека пословиц и поговорок о маме </a:t>
            </a:r>
            <a:b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но 1 6"/>
          <p:cNvSpPr/>
          <p:nvPr/>
        </p:nvSpPr>
        <p:spPr>
          <a:xfrm>
            <a:off x="2000232" y="0"/>
            <a:ext cx="7143768" cy="3071810"/>
          </a:xfrm>
          <a:prstGeom prst="irregularSeal1">
            <a:avLst/>
          </a:prstGeom>
          <a:ln>
            <a:solidFill>
              <a:srgbClr val="2D27A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571744"/>
            <a:ext cx="2654545" cy="3866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000232" y="714356"/>
            <a:ext cx="6858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2D27AF"/>
                </a:solidFill>
                <a:latin typeface="Times New Roman" pitchFamily="18" charset="0"/>
                <a:cs typeface="Times New Roman" pitchFamily="18" charset="0"/>
              </a:rPr>
              <a:t>Изготовлена открытка </a:t>
            </a:r>
            <a:br>
              <a:rPr lang="ru-RU" sz="2800" b="1" i="1" dirty="0" smtClean="0">
                <a:solidFill>
                  <a:srgbClr val="2D27A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2D27AF"/>
                </a:solidFill>
                <a:latin typeface="Times New Roman" pitchFamily="18" charset="0"/>
                <a:cs typeface="Times New Roman" pitchFamily="18" charset="0"/>
              </a:rPr>
              <a:t>для любимой мамы</a:t>
            </a:r>
            <a:br>
              <a:rPr lang="ru-RU" sz="2800" b="1" i="1" dirty="0" smtClean="0">
                <a:solidFill>
                  <a:srgbClr val="2D27A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2D27AF"/>
                </a:solidFill>
                <a:latin typeface="Times New Roman" pitchFamily="18" charset="0"/>
                <a:cs typeface="Times New Roman" pitchFamily="18" charset="0"/>
              </a:rPr>
              <a:t> (коллективная работа воспитанников)</a:t>
            </a:r>
            <a:endParaRPr lang="ru-RU" sz="2800" b="1" i="1" dirty="0">
              <a:solidFill>
                <a:srgbClr val="2D27A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214553"/>
            <a:ext cx="1765343" cy="3671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t="12944" b="13092"/>
          <a:stretch>
            <a:fillRect/>
          </a:stretch>
        </p:blipFill>
        <p:spPr bwMode="auto">
          <a:xfrm>
            <a:off x="6072198" y="2214554"/>
            <a:ext cx="2286016" cy="3516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Совместное творчество детей с родителями </a:t>
            </a:r>
            <a:b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(рисунки, поделки и аппликации)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 l="6161" t="23437" r="45095" b="13086"/>
          <a:stretch>
            <a:fillRect/>
          </a:stretch>
        </p:blipFill>
        <p:spPr bwMode="auto">
          <a:xfrm>
            <a:off x="642910" y="1500174"/>
            <a:ext cx="1731884" cy="126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 l="2782" t="29492" r="43411" b="17773"/>
          <a:stretch>
            <a:fillRect/>
          </a:stretch>
        </p:blipFill>
        <p:spPr bwMode="auto">
          <a:xfrm>
            <a:off x="642910" y="3071810"/>
            <a:ext cx="2151077" cy="118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/>
          <a:srcRect l="16508" t="22656" r="57138" b="10937"/>
          <a:stretch>
            <a:fillRect/>
          </a:stretch>
        </p:blipFill>
        <p:spPr bwMode="auto">
          <a:xfrm>
            <a:off x="6858016" y="3143248"/>
            <a:ext cx="131109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 cstate="print"/>
          <a:srcRect l="3331" t="29492" r="43960" b="16797"/>
          <a:stretch>
            <a:fillRect/>
          </a:stretch>
        </p:blipFill>
        <p:spPr bwMode="auto">
          <a:xfrm>
            <a:off x="6715140" y="5286388"/>
            <a:ext cx="1789846" cy="10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/>
          <a:srcRect l="18155" t="21679" r="58785" b="10937"/>
          <a:stretch>
            <a:fillRect/>
          </a:stretch>
        </p:blipFill>
        <p:spPr bwMode="auto">
          <a:xfrm>
            <a:off x="4929190" y="4500570"/>
            <a:ext cx="113058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7"/>
          <a:srcRect l="20315" t="21484" r="60468" b="11133"/>
          <a:stretch>
            <a:fillRect/>
          </a:stretch>
        </p:blipFill>
        <p:spPr bwMode="auto">
          <a:xfrm>
            <a:off x="3500430" y="4429132"/>
            <a:ext cx="97839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8" cstate="print"/>
          <a:srcRect l="16508" t="23633" r="56040" b="8984"/>
          <a:stretch>
            <a:fillRect/>
          </a:stretch>
        </p:blipFill>
        <p:spPr bwMode="auto">
          <a:xfrm>
            <a:off x="2000232" y="4643446"/>
            <a:ext cx="124240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9"/>
          <a:srcRect l="18704" t="21679" r="59334" b="10937"/>
          <a:stretch>
            <a:fillRect/>
          </a:stretch>
        </p:blipFill>
        <p:spPr bwMode="auto">
          <a:xfrm>
            <a:off x="5072066" y="1857364"/>
            <a:ext cx="1109089" cy="191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10" cstate="print"/>
          <a:srcRect l="17021" t="22461" r="57723" b="11132"/>
          <a:stretch>
            <a:fillRect/>
          </a:stretch>
        </p:blipFill>
        <p:spPr bwMode="auto">
          <a:xfrm>
            <a:off x="500034" y="4643446"/>
            <a:ext cx="1111491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11"/>
          <a:srcRect l="16508" t="22656" r="57138" b="11914"/>
          <a:stretch>
            <a:fillRect/>
          </a:stretch>
        </p:blipFill>
        <p:spPr bwMode="auto">
          <a:xfrm>
            <a:off x="7286644" y="928670"/>
            <a:ext cx="1428760" cy="199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12"/>
          <a:srcRect l="17570" t="21679" r="58236" b="10937"/>
          <a:stretch>
            <a:fillRect/>
          </a:stretch>
        </p:blipFill>
        <p:spPr bwMode="auto">
          <a:xfrm>
            <a:off x="3357554" y="1857364"/>
            <a:ext cx="1207795" cy="189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571744"/>
            <a:ext cx="3357586" cy="2638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571480"/>
            <a:ext cx="3405158" cy="1702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23125" t="16226" r="57561" b="26305"/>
          <a:stretch>
            <a:fillRect/>
          </a:stretch>
        </p:blipFill>
        <p:spPr bwMode="auto">
          <a:xfrm>
            <a:off x="6215074" y="1785926"/>
            <a:ext cx="2188578" cy="3679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85720" y="5214950"/>
            <a:ext cx="5357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Организована фотовыставка </a:t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«Моя мама»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7752" y="642918"/>
            <a:ext cx="371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 детских рисунков «Портрет мамы»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Изготовление подарков, открыток для мам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8668" t="23437" r="58821" b="13086"/>
          <a:stretch>
            <a:fillRect/>
          </a:stretch>
        </p:blipFill>
        <p:spPr bwMode="auto">
          <a:xfrm>
            <a:off x="4000496" y="2500306"/>
            <a:ext cx="1937618" cy="3071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 l="20863" t="36133" r="61018" b="11132"/>
          <a:stretch>
            <a:fillRect/>
          </a:stretch>
        </p:blipFill>
        <p:spPr bwMode="auto">
          <a:xfrm>
            <a:off x="6429388" y="1643050"/>
            <a:ext cx="1702606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000504"/>
            <a:ext cx="1731851" cy="15716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1785926"/>
            <a:ext cx="1557989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4786322"/>
            <a:ext cx="1275067" cy="15593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 rot="5400000">
            <a:off x="3554021" y="-2232450"/>
            <a:ext cx="2178835" cy="685804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Записано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видеопоздравление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мам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294" t="16601" r="38506" b="25781"/>
          <a:stretch>
            <a:fillRect/>
          </a:stretch>
        </p:blipFill>
        <p:spPr bwMode="auto">
          <a:xfrm>
            <a:off x="1928794" y="2357430"/>
            <a:ext cx="5000660" cy="2783387"/>
          </a:xfrm>
          <a:prstGeom prst="rect">
            <a:avLst/>
          </a:prstGeom>
          <a:ln w="190500" cap="sq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4-конечная звезда 4"/>
          <p:cNvSpPr/>
          <p:nvPr/>
        </p:nvSpPr>
        <p:spPr>
          <a:xfrm>
            <a:off x="1142976" y="2214554"/>
            <a:ext cx="357190" cy="57150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6500826" y="5572140"/>
            <a:ext cx="357190" cy="57150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5072066" y="5643578"/>
            <a:ext cx="357190" cy="57150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2000232" y="5357826"/>
            <a:ext cx="357190" cy="57150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1071538" y="4357694"/>
            <a:ext cx="357190" cy="57150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2285984" y="1500174"/>
            <a:ext cx="357190" cy="57150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7500958" y="2714620"/>
            <a:ext cx="357190" cy="57150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6500826" y="1500174"/>
            <a:ext cx="357190" cy="57150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3714744" y="5572140"/>
            <a:ext cx="357190" cy="57150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>
            <a:off x="7643834" y="3643314"/>
            <a:ext cx="357190" cy="57150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4-конечная звезда 14"/>
          <p:cNvSpPr/>
          <p:nvPr/>
        </p:nvSpPr>
        <p:spPr>
          <a:xfrm>
            <a:off x="928662" y="3214686"/>
            <a:ext cx="357190" cy="57150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4-конечная звезда 15"/>
          <p:cNvSpPr/>
          <p:nvPr/>
        </p:nvSpPr>
        <p:spPr>
          <a:xfrm>
            <a:off x="7215206" y="4500570"/>
            <a:ext cx="357190" cy="57150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Капля 10"/>
          <p:cNvSpPr/>
          <p:nvPr/>
        </p:nvSpPr>
        <p:spPr>
          <a:xfrm rot="10473847" flipH="1">
            <a:off x="405537" y="65173"/>
            <a:ext cx="3587435" cy="2699909"/>
          </a:xfrm>
          <a:prstGeom prst="teardrop">
            <a:avLst>
              <a:gd name="adj" fmla="val 927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апля 9"/>
          <p:cNvSpPr/>
          <p:nvPr/>
        </p:nvSpPr>
        <p:spPr>
          <a:xfrm rot="20117301">
            <a:off x="4628036" y="4000504"/>
            <a:ext cx="3929090" cy="2643206"/>
          </a:xfrm>
          <a:prstGeom prst="teardrop">
            <a:avLst>
              <a:gd name="adj" fmla="val 97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4357694"/>
            <a:ext cx="3714776" cy="179704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Подготовлено и проведено развлечение  для детей «Мамочка, любимая»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 l="24194" t="25586" r="57687" b="27539"/>
          <a:stretch>
            <a:fillRect/>
          </a:stretch>
        </p:blipFill>
        <p:spPr bwMode="auto">
          <a:xfrm>
            <a:off x="1285852" y="2428868"/>
            <a:ext cx="235745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/>
          <a:srcRect l="4392" t="15625" r="38506" b="25781"/>
          <a:stretch>
            <a:fillRect/>
          </a:stretch>
        </p:blipFill>
        <p:spPr bwMode="auto">
          <a:xfrm>
            <a:off x="1571604" y="4643446"/>
            <a:ext cx="1623314" cy="1089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/>
          <a:srcRect l="24194" t="18555" r="58236" b="31640"/>
          <a:stretch>
            <a:fillRect/>
          </a:stretch>
        </p:blipFill>
        <p:spPr bwMode="auto">
          <a:xfrm>
            <a:off x="5286380" y="571480"/>
            <a:ext cx="228601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9600" y="427038"/>
            <a:ext cx="3114668" cy="1797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Инсценирование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сказки С.Маршака «Сказка о глупом мышонке»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342</TotalTime>
  <Words>165</Words>
  <PresentationFormat>Экран (4:3)</PresentationFormat>
  <Paragraphs>28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Фотоотчет о проекте  в подготовительной группе № 8 «Мир начинается с мамы» </vt:lpstr>
      <vt:lpstr>Цель проекта: воспитание любви и уважения к матери,  к ее труду и заботе. </vt:lpstr>
      <vt:lpstr>Слайд 3</vt:lpstr>
      <vt:lpstr>Слайд 4</vt:lpstr>
      <vt:lpstr>Совместное творчество детей с родителями  (рисунки, поделки и аппликации)</vt:lpstr>
      <vt:lpstr>Слайд 6</vt:lpstr>
      <vt:lpstr>Изготовление подарков, открыток для мам</vt:lpstr>
      <vt:lpstr>Записано видеопоздравление  для мам</vt:lpstr>
      <vt:lpstr>Подготовлено и проведено развлечение  для детей «Мамочка, любимая»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Фотоотчет о проекте в подготовительной группе «Мир начинается с мамы»</dc:title>
  <dc:creator>ДНС</dc:creator>
  <cp:lastModifiedBy>ДНС</cp:lastModifiedBy>
  <cp:revision>30</cp:revision>
  <dcterms:created xsi:type="dcterms:W3CDTF">2020-12-08T04:18:59Z</dcterms:created>
  <dcterms:modified xsi:type="dcterms:W3CDTF">2020-12-13T15:08:27Z</dcterms:modified>
</cp:coreProperties>
</file>