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14" r:id="rId1"/>
  </p:sldMasterIdLst>
  <p:sldIdLst>
    <p:sldId id="258" r:id="rId2"/>
    <p:sldId id="256" r:id="rId3"/>
    <p:sldId id="257" r:id="rId4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200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390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8001000" cy="2971801"/>
          </a:xfrm>
        </p:spPr>
        <p:txBody>
          <a:bodyPr anchor="b">
            <a:normAutofit/>
          </a:bodyPr>
          <a:lstStyle>
            <a:lvl1pPr algn="l">
              <a:defRPr sz="4800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2" y="3843867"/>
            <a:ext cx="6400800" cy="1947333"/>
          </a:xfrm>
        </p:spPr>
        <p:txBody>
          <a:bodyPr anchor="t">
            <a:normAutofit/>
          </a:bodyPr>
          <a:lstStyle>
            <a:lvl1pPr marL="0" indent="0" algn="l">
              <a:buNone/>
              <a:defRPr sz="21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6A7CD3-4AB1-479E-8273-9F18818E3A0F}" type="datetimeFigureOut">
              <a:rPr lang="ru-RU" smtClean="0"/>
              <a:t>26.02.2021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E62329-0F7A-4832-AD88-0891CF609FAA}" type="slidenum">
              <a:rPr lang="ru-RU" smtClean="0"/>
              <a:t>‹#›</a:t>
            </a:fld>
            <a:endParaRPr lang="ru-RU"/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04876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685800" y="533400"/>
            <a:ext cx="10818812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2" y="3843867"/>
            <a:ext cx="8304210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6A7CD3-4AB1-479E-8273-9F18818E3A0F}" type="datetimeFigureOut">
              <a:rPr lang="ru-RU" smtClean="0"/>
              <a:t>26.02.2021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E62329-0F7A-4832-AD88-0891CF609FA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509932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4114800"/>
            <a:ext cx="8535988" cy="18796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6A7CD3-4AB1-479E-8273-9F18818E3A0F}" type="datetimeFigureOut">
              <a:rPr lang="ru-RU" smtClean="0"/>
              <a:t>26.02.2021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E62329-0F7A-4832-AD88-0891CF609FA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315850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85800"/>
            <a:ext cx="9144001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46212" y="3429000"/>
            <a:ext cx="8534400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301067"/>
            <a:ext cx="8534400" cy="1684865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6A7CD3-4AB1-479E-8273-9F18818E3A0F}" type="datetimeFigureOut">
              <a:rPr lang="ru-RU" smtClean="0"/>
              <a:t>26.02.2021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E62329-0F7A-4832-AD88-0891CF609FAA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96579372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3429000"/>
            <a:ext cx="8534400" cy="16974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5132981"/>
            <a:ext cx="853599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6A7CD3-4AB1-479E-8273-9F18818E3A0F}" type="datetimeFigureOut">
              <a:rPr lang="ru-RU" smtClean="0"/>
              <a:t>26.02.2021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E62329-0F7A-4832-AD88-0891CF609FA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8907090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85800"/>
            <a:ext cx="9144000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978400"/>
            <a:ext cx="8534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6A7CD3-4AB1-479E-8273-9F18818E3A0F}" type="datetimeFigureOut">
              <a:rPr lang="ru-RU" smtClean="0"/>
              <a:t>26.02.2021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E62329-0F7A-4832-AD88-0891CF609FAA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76824950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766732"/>
            <a:ext cx="8534401" cy="12276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6A7CD3-4AB1-479E-8273-9F18818E3A0F}" type="datetimeFigureOut">
              <a:rPr lang="ru-RU" smtClean="0"/>
              <a:t>26.02.2021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E62329-0F7A-4832-AD88-0891CF609FA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0838609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6A7CD3-4AB1-479E-8273-9F18818E3A0F}" type="datetimeFigureOut">
              <a:rPr lang="ru-RU" smtClean="0"/>
              <a:t>26.02.2021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E62329-0F7A-4832-AD88-0891CF609FA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73392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5212" y="685800"/>
            <a:ext cx="2057400" cy="45720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7823200" cy="5308600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6A7CD3-4AB1-479E-8273-9F18818E3A0F}" type="datetimeFigureOut">
              <a:rPr lang="ru-RU" smtClean="0"/>
              <a:t>26.02.2021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E62329-0F7A-4832-AD88-0891CF609FA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295429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6A7CD3-4AB1-479E-8273-9F18818E3A0F}" type="datetimeFigureOut">
              <a:rPr lang="ru-RU" smtClean="0"/>
              <a:t>26.02.2021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E62329-0F7A-4832-AD88-0891CF609FA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129682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1" y="2006600"/>
            <a:ext cx="8534401" cy="2281600"/>
          </a:xfrm>
        </p:spPr>
        <p:txBody>
          <a:bodyPr anchor="b">
            <a:normAutofit/>
          </a:bodyPr>
          <a:lstStyle>
            <a:lvl1pPr algn="l">
              <a:defRPr sz="36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495800"/>
            <a:ext cx="8534400" cy="14986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6A7CD3-4AB1-479E-8273-9F18818E3A0F}" type="datetimeFigureOut">
              <a:rPr lang="ru-RU" smtClean="0"/>
              <a:t>26.02.2021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E62329-0F7A-4832-AD88-0891CF609FA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777837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1" y="685800"/>
            <a:ext cx="4937655" cy="361526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8133" y="685801"/>
            <a:ext cx="4934479" cy="3615266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6A7CD3-4AB1-479E-8273-9F18818E3A0F}" type="datetimeFigureOut">
              <a:rPr lang="ru-RU" smtClean="0"/>
              <a:t>26.02.2021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E62329-0F7A-4832-AD88-0891CF609FA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233117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2080" y="685800"/>
            <a:ext cx="464978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211" y="1270529"/>
            <a:ext cx="4937655" cy="3030538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79066" y="685800"/>
            <a:ext cx="466513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545" y="1262062"/>
            <a:ext cx="4929188" cy="3030538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6A7CD3-4AB1-479E-8273-9F18818E3A0F}" type="datetimeFigureOut">
              <a:rPr lang="ru-RU" smtClean="0"/>
              <a:t>26.02.2021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E62329-0F7A-4832-AD88-0891CF609FA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004447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6A7CD3-4AB1-479E-8273-9F18818E3A0F}" type="datetimeFigureOut">
              <a:rPr lang="ru-RU" smtClean="0"/>
              <a:t>26.02.2021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E62329-0F7A-4832-AD88-0891CF609FA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612225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6A7CD3-4AB1-479E-8273-9F18818E3A0F}" type="datetimeFigureOut">
              <a:rPr lang="ru-RU" smtClean="0"/>
              <a:t>26.02.2021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E62329-0F7A-4832-AD88-0891CF609FA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344807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012" y="685800"/>
            <a:ext cx="3657600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5943601" cy="5308600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012" y="2209799"/>
            <a:ext cx="36576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6A7CD3-4AB1-479E-8273-9F18818E3A0F}" type="datetimeFigureOut">
              <a:rPr lang="ru-RU" smtClean="0"/>
              <a:t>26.02.2021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E62329-0F7A-4832-AD88-0891CF609FA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075747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2812" y="1447800"/>
            <a:ext cx="6019800" cy="11430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89012" y="914400"/>
            <a:ext cx="3280974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2812" y="2777066"/>
            <a:ext cx="6021388" cy="2048933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6A7CD3-4AB1-479E-8273-9F18818E3A0F}" type="datetimeFigureOut">
              <a:rPr lang="ru-RU" smtClean="0"/>
              <a:t>26.02.2021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E62329-0F7A-4832-AD88-0891CF609FA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113708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685800"/>
            <a:ext cx="8534400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0D6A7CD3-4AB1-479E-8273-9F18818E3A0F}" type="datetimeFigureOut">
              <a:rPr lang="ru-RU" smtClean="0"/>
              <a:t>26.02.2021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2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B2E62329-0F7A-4832-AD88-0891CF609FA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0235605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815" r:id="rId1"/>
    <p:sldLayoutId id="2147483816" r:id="rId2"/>
    <p:sldLayoutId id="2147483817" r:id="rId3"/>
    <p:sldLayoutId id="2147483818" r:id="rId4"/>
    <p:sldLayoutId id="2147483819" r:id="rId5"/>
    <p:sldLayoutId id="2147483820" r:id="rId6"/>
    <p:sldLayoutId id="2147483821" r:id="rId7"/>
    <p:sldLayoutId id="2147483822" r:id="rId8"/>
    <p:sldLayoutId id="2147483823" r:id="rId9"/>
    <p:sldLayoutId id="2147483824" r:id="rId10"/>
    <p:sldLayoutId id="2147483825" r:id="rId11"/>
    <p:sldLayoutId id="2147483826" r:id="rId12"/>
    <p:sldLayoutId id="2147483827" r:id="rId13"/>
    <p:sldLayoutId id="2147483828" r:id="rId14"/>
    <p:sldLayoutId id="2147483829" r:id="rId15"/>
    <p:sldLayoutId id="2147483830" r:id="rId16"/>
    <p:sldLayoutId id="2147483831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jpeg"/><Relationship Id="rId7" Type="http://schemas.openxmlformats.org/officeDocument/2006/relationships/image" Target="../media/image7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182253" y="598824"/>
            <a:ext cx="10251865" cy="27270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R="179705" algn="ctr">
              <a:lnSpc>
                <a:spcPct val="107000"/>
              </a:lnSpc>
              <a:spcAft>
                <a:spcPts val="0"/>
              </a:spcAft>
            </a:pPr>
            <a:r>
              <a:rPr lang="ru-RU" sz="3200" b="1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Фоторепортаж о проведении мероприятий  </a:t>
            </a:r>
            <a:endParaRPr lang="ru-RU" sz="3200" dirty="0">
              <a:solidFill>
                <a:schemeClr val="bg1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R="179705" algn="ctr">
              <a:lnSpc>
                <a:spcPct val="107000"/>
              </a:lnSpc>
              <a:spcAft>
                <a:spcPts val="0"/>
              </a:spcAft>
            </a:pPr>
            <a:r>
              <a:rPr lang="ru-RU" sz="3200" b="1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 профилактике  пожарной безопасности </a:t>
            </a:r>
            <a:r>
              <a:rPr lang="ru-RU" sz="3200" b="1" dirty="0" smtClean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 группе старшего дошкольного возраста №12</a:t>
            </a:r>
            <a:endParaRPr lang="ru-RU" sz="3200" dirty="0">
              <a:solidFill>
                <a:schemeClr val="bg1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R="179705" algn="ctr">
              <a:lnSpc>
                <a:spcPct val="107000"/>
              </a:lnSpc>
              <a:spcAft>
                <a:spcPts val="0"/>
              </a:spcAft>
            </a:pPr>
            <a:r>
              <a:rPr lang="ru-RU" sz="3200" i="1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 рамках профилактической операции </a:t>
            </a:r>
            <a:endParaRPr lang="ru-RU" sz="3200" i="1" dirty="0" smtClean="0">
              <a:solidFill>
                <a:schemeClr val="bg1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R="179705" algn="ctr">
              <a:lnSpc>
                <a:spcPct val="107000"/>
              </a:lnSpc>
              <a:spcAft>
                <a:spcPts val="0"/>
              </a:spcAft>
            </a:pPr>
            <a:r>
              <a:rPr lang="ru-RU" sz="3200" i="1" dirty="0" smtClean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«</a:t>
            </a:r>
            <a:r>
              <a:rPr lang="ru-RU" sz="3200" i="1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Горящий район</a:t>
            </a:r>
            <a:r>
              <a:rPr lang="ru-RU" sz="3200" i="1" dirty="0" smtClean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» </a:t>
            </a:r>
            <a:r>
              <a:rPr lang="ru-RU" i="1" dirty="0" smtClean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 01.02.2021 по 28.02.2021 год</a:t>
            </a:r>
            <a:endParaRPr lang="ru-RU" dirty="0">
              <a:solidFill>
                <a:schemeClr val="bg1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822654" y="4428712"/>
            <a:ext cx="52325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Воспитатели: Платонова А.П</a:t>
            </a:r>
            <a:r>
              <a:rPr lang="ru-RU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., воспитатель</a:t>
            </a:r>
            <a:endParaRPr lang="ru-RU" b="1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Ермолаева Е.В</a:t>
            </a:r>
            <a:r>
              <a:rPr lang="ru-RU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., воспитатель</a:t>
            </a:r>
            <a:endParaRPr lang="ru-RU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https://tal-alt.ru/images/2020_NEW/1-11/20/344734122658673152657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1854" y="3599935"/>
            <a:ext cx="2143119" cy="25413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2363847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697" y="652507"/>
            <a:ext cx="2424962" cy="2352317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080841" y="225777"/>
            <a:ext cx="376300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i="1" dirty="0" smtClean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Беседа с детьми «Огонь и укротитель огня»</a:t>
            </a:r>
            <a:endParaRPr lang="ru-RU" sz="1400" b="1" i="1" dirty="0">
              <a:solidFill>
                <a:schemeClr val="accent3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7521" y="652507"/>
            <a:ext cx="2918284" cy="2523186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747341" y="214831"/>
            <a:ext cx="395243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i="1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Игра «Найди пожароопасные предметы»</a:t>
            </a:r>
            <a:endParaRPr lang="ru-RU" sz="1600" b="1" i="1" dirty="0">
              <a:solidFill>
                <a:schemeClr val="accent5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8659" y="3648990"/>
            <a:ext cx="2956904" cy="2978566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163124" y="3253928"/>
            <a:ext cx="344822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i="1" dirty="0" smtClean="0">
                <a:solidFill>
                  <a:schemeClr val="accent5">
                    <a:lumMod val="75000"/>
                  </a:schemeClr>
                </a:solidFill>
              </a:rPr>
              <a:t>Рисование </a:t>
            </a:r>
            <a:r>
              <a:rPr lang="ru-RU" sz="1400" b="1" i="1" dirty="0" smtClean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ru-RU" sz="1400" b="1" i="1" dirty="0" smtClean="0">
                <a:solidFill>
                  <a:schemeClr val="accent5">
                    <a:lumMod val="75000"/>
                  </a:schemeClr>
                </a:solidFill>
              </a:rPr>
              <a:t>«Не шути с огнем»</a:t>
            </a:r>
            <a:endParaRPr lang="ru-RU" sz="1400" b="1" i="1" dirty="0">
              <a:solidFill>
                <a:schemeClr val="accent5">
                  <a:lumMod val="75000"/>
                </a:schemeClr>
              </a:solidFill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0023" y="3575803"/>
            <a:ext cx="4796902" cy="312494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7139536" y="3175693"/>
            <a:ext cx="38892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>
                <a:solidFill>
                  <a:srgbClr val="FFFF00"/>
                </a:solidFill>
              </a:rPr>
              <a:t>Выставка детских рисунков</a:t>
            </a:r>
            <a:endParaRPr lang="ru-RU" sz="2000" b="1" dirty="0">
              <a:solidFill>
                <a:srgbClr val="FFFF00"/>
              </a:solidFill>
            </a:endParaRPr>
          </a:p>
        </p:txBody>
      </p:sp>
      <p:pic>
        <p:nvPicPr>
          <p:cNvPr id="2050" name="Picture 2" descr="https://ds05.infourok.ru/uploads/ex/0d31/0008bfc0-4bcef31b/hello_html_m66ee862b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54489" y="1051339"/>
            <a:ext cx="2127202" cy="15684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646854" y="851907"/>
            <a:ext cx="2260250" cy="1594732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19623" y="3838833"/>
            <a:ext cx="1710311" cy="20660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569152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0947" y="3454614"/>
            <a:ext cx="3470229" cy="3056445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82038" y="312898"/>
            <a:ext cx="3619128" cy="2522673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0947" y="285479"/>
            <a:ext cx="3430516" cy="2572887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61498" y="3710867"/>
            <a:ext cx="3583522" cy="2889122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7448367" y="3002981"/>
            <a:ext cx="363096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i="1" dirty="0" smtClean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Консультации и </a:t>
            </a:r>
            <a:r>
              <a:rPr lang="ru-RU" sz="2000" b="1" i="1" dirty="0" smtClean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памятки</a:t>
            </a:r>
          </a:p>
          <a:p>
            <a:pPr algn="ctr"/>
            <a:r>
              <a:rPr lang="ru-RU" sz="2000" b="1" i="1" dirty="0" smtClean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i="1" dirty="0" smtClean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для  </a:t>
            </a:r>
            <a:r>
              <a:rPr lang="ru-RU" sz="2000" b="1" i="1" dirty="0" smtClean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родителей</a:t>
            </a:r>
            <a:endParaRPr lang="ru-RU" sz="2000" b="1" i="1" dirty="0">
              <a:solidFill>
                <a:schemeClr val="accent4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296792" y="692458"/>
            <a:ext cx="27432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Дидактическое           упражнение «Разрезные картинки»</a:t>
            </a:r>
            <a:endParaRPr lang="ru-RU" sz="2400" b="1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31844" y="2987213"/>
            <a:ext cx="342715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b="1" dirty="0" smtClean="0">
                <a:solidFill>
                  <a:srgbClr val="66200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Работа с дидактическим пособием </a:t>
            </a:r>
            <a:endParaRPr lang="ru-RU" sz="1600" b="1" dirty="0">
              <a:solidFill>
                <a:srgbClr val="662004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313222" y="2500183"/>
            <a:ext cx="2734962" cy="20512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9267201"/>
      </p:ext>
    </p:extLst>
  </p:cSld>
  <p:clrMapOvr>
    <a:masterClrMapping/>
  </p:clrMapOvr>
</p:sld>
</file>

<file path=ppt/theme/theme1.xml><?xml version="1.0" encoding="utf-8"?>
<a:theme xmlns:a="http://schemas.openxmlformats.org/drawingml/2006/main" name="Сектор">
  <a:themeElements>
    <a:clrScheme name="Сектор">
      <a:dk1>
        <a:sysClr val="windowText" lastClr="000000"/>
      </a:dk1>
      <a:lt1>
        <a:sysClr val="window" lastClr="FFFFFF"/>
      </a:lt1>
      <a:dk2>
        <a:srgbClr val="537D0B"/>
      </a:dk2>
      <a:lt2>
        <a:srgbClr val="A9E257"/>
      </a:lt2>
      <a:accent1>
        <a:srgbClr val="38540A"/>
      </a:accent1>
      <a:accent2>
        <a:srgbClr val="31A274"/>
      </a:accent2>
      <a:accent3>
        <a:srgbClr val="236073"/>
      </a:accent3>
      <a:accent4>
        <a:srgbClr val="6C4D90"/>
      </a:accent4>
      <a:accent5>
        <a:srgbClr val="983C27"/>
      </a:accent5>
      <a:accent6>
        <a:srgbClr val="CD811F"/>
      </a:accent6>
      <a:hlink>
        <a:srgbClr val="293F06"/>
      </a:hlink>
      <a:folHlink>
        <a:srgbClr val="68883A"/>
      </a:folHlink>
    </a:clrScheme>
    <a:fontScheme name="Сектор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Сектор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19759155-7935-4C61-A06C-C04380D1B16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156</TotalTime>
  <Words>81</Words>
  <Application>Microsoft Office PowerPoint</Application>
  <PresentationFormat>Широкоэкранный</PresentationFormat>
  <Paragraphs>14</Paragraphs>
  <Slides>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</vt:i4>
      </vt:variant>
    </vt:vector>
  </HeadingPairs>
  <TitlesOfParts>
    <vt:vector size="9" baseType="lpstr">
      <vt:lpstr>Arial</vt:lpstr>
      <vt:lpstr>Calibri</vt:lpstr>
      <vt:lpstr>Century Gothic</vt:lpstr>
      <vt:lpstr>Times New Roman</vt:lpstr>
      <vt:lpstr>Wingdings 3</vt:lpstr>
      <vt:lpstr>Сектор</vt:lpstr>
      <vt:lpstr>Презентация PowerPoint</vt:lpstr>
      <vt:lpstr>Презентация PowerPoint</vt:lpstr>
      <vt:lpstr>Презентация PowerPoint</vt:lpstr>
    </vt:vector>
  </TitlesOfParts>
  <Company>HP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user</cp:lastModifiedBy>
  <cp:revision>13</cp:revision>
  <dcterms:created xsi:type="dcterms:W3CDTF">2021-02-26T04:25:30Z</dcterms:created>
  <dcterms:modified xsi:type="dcterms:W3CDTF">2021-02-26T18:42:56Z</dcterms:modified>
</cp:coreProperties>
</file>