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4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20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A7CD3-4AB1-479E-8273-9F18818E3A0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62329-0F7A-4832-AD88-0891CF609FA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7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A7CD3-4AB1-479E-8273-9F18818E3A0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62329-0F7A-4832-AD88-0891CF609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993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A7CD3-4AB1-479E-8273-9F18818E3A0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62329-0F7A-4832-AD88-0891CF609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585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A7CD3-4AB1-479E-8273-9F18818E3A0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62329-0F7A-4832-AD88-0891CF609FA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57937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A7CD3-4AB1-479E-8273-9F18818E3A0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62329-0F7A-4832-AD88-0891CF609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0709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A7CD3-4AB1-479E-8273-9F18818E3A0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62329-0F7A-4832-AD88-0891CF609FA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82495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A7CD3-4AB1-479E-8273-9F18818E3A0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62329-0F7A-4832-AD88-0891CF609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3860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A7CD3-4AB1-479E-8273-9F18818E3A0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62329-0F7A-4832-AD88-0891CF609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39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A7CD3-4AB1-479E-8273-9F18818E3A0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62329-0F7A-4832-AD88-0891CF609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542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A7CD3-4AB1-479E-8273-9F18818E3A0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62329-0F7A-4832-AD88-0891CF609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968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A7CD3-4AB1-479E-8273-9F18818E3A0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62329-0F7A-4832-AD88-0891CF609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783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A7CD3-4AB1-479E-8273-9F18818E3A0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62329-0F7A-4832-AD88-0891CF609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311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A7CD3-4AB1-479E-8273-9F18818E3A0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62329-0F7A-4832-AD88-0891CF609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444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A7CD3-4AB1-479E-8273-9F18818E3A0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62329-0F7A-4832-AD88-0891CF609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222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A7CD3-4AB1-479E-8273-9F18818E3A0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62329-0F7A-4832-AD88-0891CF609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480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A7CD3-4AB1-479E-8273-9F18818E3A0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62329-0F7A-4832-AD88-0891CF609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574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A7CD3-4AB1-479E-8273-9F18818E3A0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62329-0F7A-4832-AD88-0891CF609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370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D6A7CD3-4AB1-479E-8273-9F18818E3A0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2E62329-0F7A-4832-AD88-0891CF609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3560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  <p:sldLayoutId id="2147483827" r:id="rId13"/>
    <p:sldLayoutId id="2147483828" r:id="rId14"/>
    <p:sldLayoutId id="2147483829" r:id="rId15"/>
    <p:sldLayoutId id="2147483830" r:id="rId16"/>
    <p:sldLayoutId id="21474838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2253" y="598824"/>
            <a:ext cx="10251865" cy="27270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R="179705" algn="ctr">
              <a:lnSpc>
                <a:spcPct val="107000"/>
              </a:lnSpc>
              <a:spcAft>
                <a:spcPts val="0"/>
              </a:spcAft>
            </a:pP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Фоторепортаж о проведении мероприятий  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79705" algn="ctr">
              <a:lnSpc>
                <a:spcPct val="107000"/>
              </a:lnSpc>
              <a:spcAft>
                <a:spcPts val="0"/>
              </a:spcAft>
            </a:pP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профилактике  пожарной безопасности 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группе старшего дошкольного возраста №12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79705" algn="ctr">
              <a:lnSpc>
                <a:spcPct val="107000"/>
              </a:lnSpc>
              <a:spcAft>
                <a:spcPts val="0"/>
              </a:spcAft>
            </a:pPr>
            <a:r>
              <a:rPr lang="ru-RU" sz="32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рамках профилактической операции </a:t>
            </a:r>
            <a:endParaRPr lang="ru-RU" sz="3200" i="1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79705" algn="ctr">
              <a:lnSpc>
                <a:spcPct val="107000"/>
              </a:lnSpc>
              <a:spcAft>
                <a:spcPts val="0"/>
              </a:spcAft>
            </a:pPr>
            <a:r>
              <a:rPr lang="ru-RU" sz="32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2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Горящий район</a:t>
            </a:r>
            <a:r>
              <a:rPr lang="ru-RU" sz="32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01.02.2021 по 28.02.2021 год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22654" y="4428712"/>
            <a:ext cx="52325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 Платонова А.П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воспитатель</a:t>
            </a:r>
            <a:endParaRPr lang="ru-RU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Ермолаева Е.В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воспитатель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tal-alt.ru/images/2020_NEW/1-11/20/34473412265867315265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854" y="3599935"/>
            <a:ext cx="2143119" cy="2541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3638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97" y="652507"/>
            <a:ext cx="2424962" cy="23523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80841" y="225777"/>
            <a:ext cx="37630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с детьми «Огонь и укротитель огня»</a:t>
            </a:r>
            <a:endParaRPr lang="ru-RU" sz="1400" b="1" i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521" y="652507"/>
            <a:ext cx="2918284" cy="25231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47341" y="214831"/>
            <a:ext cx="3952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«Найди пожароопасные предметы»</a:t>
            </a:r>
            <a:endParaRPr lang="ru-RU" sz="1600" b="1" i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659" y="3648990"/>
            <a:ext cx="2956904" cy="297856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163124" y="3253928"/>
            <a:ext cx="3448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 smtClean="0">
                <a:solidFill>
                  <a:schemeClr val="accent5">
                    <a:lumMod val="75000"/>
                  </a:schemeClr>
                </a:solidFill>
              </a:rPr>
              <a:t>Рисование </a:t>
            </a:r>
            <a:r>
              <a:rPr lang="ru-RU" sz="14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400" b="1" i="1" dirty="0" smtClean="0">
                <a:solidFill>
                  <a:schemeClr val="accent5">
                    <a:lumMod val="75000"/>
                  </a:schemeClr>
                </a:solidFill>
              </a:rPr>
              <a:t>«Не шути с огнем»</a:t>
            </a:r>
            <a:endParaRPr lang="ru-RU" sz="14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023" y="3575803"/>
            <a:ext cx="4796902" cy="312494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139536" y="3175693"/>
            <a:ext cx="38892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Выставка детских рисунков</a:t>
            </a:r>
            <a:endParaRPr lang="ru-RU" sz="2000" b="1" dirty="0">
              <a:solidFill>
                <a:srgbClr val="FFFF00"/>
              </a:solidFill>
            </a:endParaRPr>
          </a:p>
        </p:txBody>
      </p:sp>
      <p:pic>
        <p:nvPicPr>
          <p:cNvPr id="2050" name="Picture 2" descr="https://ds05.infourok.ru/uploads/ex/0d31/0008bfc0-4bcef31b/hello_html_m66ee862b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4489" y="1051339"/>
            <a:ext cx="2127202" cy="156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46854" y="851907"/>
            <a:ext cx="2260250" cy="15947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9623" y="3838833"/>
            <a:ext cx="1710311" cy="2066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691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947" y="3454614"/>
            <a:ext cx="3470229" cy="30564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038" y="312898"/>
            <a:ext cx="3619128" cy="25226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947" y="285479"/>
            <a:ext cx="3430516" cy="25728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1498" y="3710867"/>
            <a:ext cx="3583522" cy="288912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448367" y="3002981"/>
            <a:ext cx="36309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 и </a:t>
            </a:r>
            <a:r>
              <a:rPr lang="ru-RU" sz="20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памятки</a:t>
            </a:r>
          </a:p>
          <a:p>
            <a:pPr algn="ctr"/>
            <a:r>
              <a:rPr lang="ru-RU" sz="20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 </a:t>
            </a:r>
            <a:r>
              <a:rPr lang="ru-RU" sz="20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  <a:endParaRPr lang="ru-RU" sz="2000" b="1" i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96792" y="692458"/>
            <a:ext cx="2743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Дидактическое           упражнение «Разрезные картинки»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1844" y="2987213"/>
            <a:ext cx="34271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6620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дидактическим пособием </a:t>
            </a:r>
            <a:endParaRPr lang="ru-RU" sz="1600" b="1" dirty="0">
              <a:solidFill>
                <a:srgbClr val="66200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3222" y="2500183"/>
            <a:ext cx="2734962" cy="205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267201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156</TotalTime>
  <Words>81</Words>
  <Application>Microsoft Office PowerPoint</Application>
  <PresentationFormat>Широкоэкранный</PresentationFormat>
  <Paragraphs>14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13</cp:revision>
  <dcterms:created xsi:type="dcterms:W3CDTF">2021-02-26T04:25:30Z</dcterms:created>
  <dcterms:modified xsi:type="dcterms:W3CDTF">2021-02-26T18:42:56Z</dcterms:modified>
</cp:coreProperties>
</file>