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2" r:id="rId3"/>
    <p:sldId id="263" r:id="rId4"/>
    <p:sldId id="266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FF"/>
    <a:srgbClr val="FF00FF"/>
    <a:srgbClr val="00FFCC"/>
    <a:srgbClr val="00FFFF"/>
    <a:srgbClr val="CC0099"/>
    <a:srgbClr val="FF0048"/>
    <a:srgbClr val="0000FF"/>
    <a:srgbClr val="FF0066"/>
    <a:srgbClr val="00FF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57545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4" y="1667435"/>
            <a:ext cx="8646459" cy="4477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158739"/>
            <a:ext cx="9144000" cy="10475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«Как мы ждали Новый год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!»</a:t>
            </a:r>
            <a:b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группе № 10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8492" y="95182"/>
            <a:ext cx="63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Радуга»  младшая группа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4310" y="5987534"/>
            <a:ext cx="2271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Усолье,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2021г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7385" y="4772689"/>
            <a:ext cx="2778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Вавилина Виктория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льга Владимировна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C:\Users\2\Desktop\DSC100549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98" y="5014044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2\Desktop\DSC100549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69" y="4445442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2\Desktop\DSC100549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6" y="3429000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1" y="445114"/>
            <a:ext cx="8646459" cy="11274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dirty="0">
                <a:solidFill>
                  <a:srgbClr val="FF0066"/>
                </a:solidFill>
              </a:rPr>
              <a:t>Ура! У нас новогодние каникулы!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7489" y="2775006"/>
            <a:ext cx="8962911" cy="1140946"/>
            <a:chOff x="1296" y="1344"/>
            <a:chExt cx="4425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4185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b="1" dirty="0" smtClean="0"/>
                <a:t>        </a:t>
              </a:r>
              <a:r>
                <a:rPr lang="ru-RU" sz="2000" b="1" dirty="0" smtClean="0"/>
                <a:t>Дать детям представление о празднике Новый год и создать радостное </a:t>
              </a:r>
            </a:p>
            <a:p>
              <a:pPr algn="ctr"/>
              <a:r>
                <a:rPr lang="ru-RU" sz="2000" b="1" dirty="0" smtClean="0"/>
                <a:t>        праздничное настроение у детей</a:t>
              </a:r>
              <a:endParaRPr lang="ru-RU" sz="2000" b="1" dirty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456" y="1475"/>
              <a:ext cx="11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38949" y="4849454"/>
            <a:ext cx="4724400" cy="685800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Рассказать о сказочных героях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2171560" y="3915952"/>
            <a:ext cx="4724400" cy="1012825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414" y="2400"/>
              <a:ext cx="21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1</a:t>
              </a:r>
              <a:endParaRPr lang="en-US" sz="2400" dirty="0"/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145299" y="5719839"/>
            <a:ext cx="4718050" cy="853791"/>
            <a:chOff x="1300" y="2823"/>
            <a:chExt cx="2972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b="1" dirty="0" smtClean="0"/>
                <a:t>     Воспитывать интерес к культуре и </a:t>
              </a:r>
            </a:p>
            <a:p>
              <a:r>
                <a:rPr lang="ru-RU" b="1" dirty="0" smtClean="0"/>
                <a:t>      традициям русского народа</a:t>
              </a:r>
              <a:endParaRPr lang="ru-RU" b="1" dirty="0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300" y="2823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</a:t>
              </a:r>
              <a:endParaRPr lang="en-US" sz="2400" dirty="0"/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5390975" y="5257059"/>
            <a:ext cx="3484921" cy="890663"/>
            <a:chOff x="1296" y="3360"/>
            <a:chExt cx="2544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30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680" y="3422"/>
              <a:ext cx="216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 Развивать внимание и           память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4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4</a:t>
              </a:r>
              <a:endParaRPr lang="en-US" sz="24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71452" y="1609603"/>
            <a:ext cx="4547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Новый год самый волшебный, красивый и шумный праздник. Ведь именно в такой день и в волшебную ночь нового года исполняются все желания.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949" y="2235218"/>
            <a:ext cx="128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Цель: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8572" y="3915952"/>
            <a:ext cx="1824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2935" y="4089361"/>
            <a:ext cx="406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Дать детям представление о празднике </a:t>
            </a:r>
            <a:r>
              <a:rPr lang="ru-RU" b="1" dirty="0" smtClean="0"/>
              <a:t>Новый </a:t>
            </a:r>
            <a:r>
              <a:rPr lang="ru-RU" b="1" dirty="0"/>
              <a:t>год</a:t>
            </a:r>
            <a:endParaRPr lang="ru-RU" dirty="0"/>
          </a:p>
        </p:txBody>
      </p:sp>
      <p:pic>
        <p:nvPicPr>
          <p:cNvPr id="32" name="Picture 7" descr="C:\Users\2\Desktop\DSC100549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9" y="1390400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2\Desktop\DSC100549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96" y="1471116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2\Desktop\DSC100549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48" y="4038931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22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2878" y="1336307"/>
            <a:ext cx="4731122" cy="75396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66"/>
                </a:solidFill>
                <a:latin typeface="+mn-lt"/>
              </a:rPr>
              <a:t>Выставка детско-родительского творчества: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«Новогодняя ярмарка»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7894" y="585791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2\Desktop\для през\IMG_20201222_082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65" y="3388273"/>
            <a:ext cx="3349578" cy="251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2\Desktop\для през\IMG_20201224_102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1" y="3706237"/>
            <a:ext cx="2110374" cy="2813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2\Desktop\для през\IMG_20201224_103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" y="499010"/>
            <a:ext cx="3126876" cy="2345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C:\Users\2\Desktop\для през\IMG_20201224_103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" y="3257781"/>
            <a:ext cx="2550724" cy="3400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7" descr="C:\Users\2\Desktop\DSC1005498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08" y="2120576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2\Desktop\DSC1005498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77" y="2463220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290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33645" y="387913"/>
            <a:ext cx="5229031" cy="2222031"/>
            <a:chOff x="927" y="3422"/>
            <a:chExt cx="2658" cy="835"/>
          </a:xfrm>
        </p:grpSpPr>
        <p:sp>
          <p:nvSpPr>
            <p:cNvPr id="5" name="AutoShape 26"/>
            <p:cNvSpPr>
              <a:spLocks noChangeArrowheads="1"/>
            </p:cNvSpPr>
            <p:nvPr/>
          </p:nvSpPr>
          <p:spPr bwMode="gray">
            <a:xfrm>
              <a:off x="927" y="3533"/>
              <a:ext cx="2572" cy="7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28"/>
            <p:cNvSpPr txBox="1">
              <a:spLocks noChangeArrowheads="1"/>
            </p:cNvSpPr>
            <p:nvPr/>
          </p:nvSpPr>
          <p:spPr bwMode="gray">
            <a:xfrm>
              <a:off x="1011" y="3569"/>
              <a:ext cx="2574" cy="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 </a:t>
              </a:r>
              <a:r>
                <a:rPr lang="ru-RU" sz="3200" b="1" dirty="0" smtClean="0">
                  <a:solidFill>
                    <a:srgbClr val="CC0099"/>
                  </a:solidFill>
                </a:rPr>
                <a:t>Новогодний праздник 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«В гостях у Дедушки Мороза»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13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pic>
        <p:nvPicPr>
          <p:cNvPr id="4098" name="Picture 2" descr="C:\Users\2\Desktop\для презент нов год\IMG_20201223_103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48" y="4322873"/>
            <a:ext cx="3020247" cy="2265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Users\2\Desktop\для презент нов год\IMG_20201223_082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5" y="2863247"/>
            <a:ext cx="1944165" cy="2592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C:\Users\2\Desktop\для презент нов год\IMG_20201216_082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49" y="3889657"/>
            <a:ext cx="3096127" cy="2322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1" name="Picture 5" descr="C:\Users\2\Desktop\для презент нов год\IMG_20201223_1015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48" y="1462936"/>
            <a:ext cx="3058686" cy="2294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7" descr="C:\Users\2\Desktop\DSC1005498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7" y="5643149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2\Desktop\DSC1005498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81" y="2752450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468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975" y="5621116"/>
            <a:ext cx="8646459" cy="1127498"/>
          </a:xfrm>
        </p:spPr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  <a:latin typeface="+mn-lt"/>
              </a:rPr>
              <a:t>Мастерская Деда Мороза</a:t>
            </a:r>
            <a:endParaRPr lang="ru-RU" b="1" i="1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2050" name="Picture 2" descr="C:\Users\2\Desktop\для през\IMG_20201228_094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5" y="2783931"/>
            <a:ext cx="2006134" cy="2674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2\Desktop\для през\IMG_20201228_094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27" y="496645"/>
            <a:ext cx="1959599" cy="2612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C:\Users\2\Desktop\для през\IMG_20201230_084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9235" y="496645"/>
            <a:ext cx="2067232" cy="2756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 descr="C:\Users\2\Desktop\для през\IMG_20201208_083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70" y="2761635"/>
            <a:ext cx="2171206" cy="2894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C:\Users\2\Desktop\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35" y="3881134"/>
            <a:ext cx="2072771" cy="1550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2\Desktop\0c79809a8a118c51663d00bebaacb5f555fde02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72" y="3881134"/>
            <a:ext cx="1775442" cy="1775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55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8341"/>
            <a:ext cx="8646459" cy="11274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48"/>
                </a:solidFill>
                <a:latin typeface="+mn-lt"/>
              </a:rPr>
              <a:t>Концерт для лесных зверей (стихи, песни, пляски)</a:t>
            </a:r>
            <a:endParaRPr lang="ru-RU" b="1" i="1" dirty="0">
              <a:solidFill>
                <a:srgbClr val="FF0048"/>
              </a:solidFill>
              <a:latin typeface="+mn-lt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250108" y="1216412"/>
            <a:ext cx="4648580" cy="853791"/>
            <a:chOff x="1300" y="2823"/>
            <a:chExt cx="3084" cy="432"/>
          </a:xfrm>
        </p:grpSpPr>
        <p:sp>
          <p:nvSpPr>
            <p:cNvPr id="5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848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b="1" dirty="0" smtClean="0"/>
                <a:t>        Новогодняя шкатулка (вечер загадок)</a:t>
              </a:r>
              <a:endParaRPr lang="ru-RU" b="1" dirty="0"/>
            </a:p>
          </p:txBody>
        </p:sp>
        <p:sp>
          <p:nvSpPr>
            <p:cNvPr id="6" name="AutoShape 21"/>
            <p:cNvSpPr>
              <a:spLocks noChangeArrowheads="1"/>
            </p:cNvSpPr>
            <p:nvPr/>
          </p:nvSpPr>
          <p:spPr bwMode="gray">
            <a:xfrm>
              <a:off x="1300" y="2823"/>
              <a:ext cx="46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859217" y="6019032"/>
            <a:ext cx="7144685" cy="713469"/>
            <a:chOff x="1345" y="2894"/>
            <a:chExt cx="2927" cy="361"/>
          </a:xfrm>
        </p:grpSpPr>
        <p:sp>
          <p:nvSpPr>
            <p:cNvPr id="9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b="1" dirty="0" smtClean="0"/>
                <a:t>     Новогодняя карусель (просмотр новогодних </a:t>
              </a:r>
              <a:r>
                <a:rPr lang="ru-RU" b="1" dirty="0"/>
                <a:t> </a:t>
              </a:r>
              <a:r>
                <a:rPr lang="ru-RU" b="1" dirty="0" smtClean="0"/>
                <a:t>мультфильмов)</a:t>
              </a:r>
              <a:endParaRPr lang="ru-RU" b="1" dirty="0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gray">
            <a:xfrm>
              <a:off x="1345" y="2907"/>
              <a:ext cx="262" cy="348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7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pic>
        <p:nvPicPr>
          <p:cNvPr id="3074" name="Picture 2" descr="C:\Users\2\Desktop\для през\IMG_20201126_102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0" y="3600173"/>
            <a:ext cx="2973436" cy="2230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 descr="C:\Users\2\Desktop\для през\IMG_20201126_101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9" y="2283567"/>
            <a:ext cx="2146989" cy="2862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C:\Users\2\Desktop\для през\IMG_20201028_180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08" y="3216191"/>
            <a:ext cx="1960544" cy="2614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7" name="Picture 5" descr="C:\Users\2\Desktop\для през\IMG_20201111_180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5" y="1216412"/>
            <a:ext cx="2809541" cy="2107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Picture 7" descr="C:\Users\2\Desktop\DSC1005498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49" y="2078986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2\Desktop\DSC1005498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6" y="1819204"/>
            <a:ext cx="1188261" cy="1137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81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91779" y="282933"/>
            <a:ext cx="4450749" cy="669738"/>
            <a:chOff x="1414" y="2379"/>
            <a:chExt cx="2858" cy="288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Игры на свежем воздухе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1414" y="2400"/>
              <a:ext cx="11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-234569" y="2568064"/>
            <a:ext cx="3521632" cy="729141"/>
            <a:chOff x="1414" y="2379"/>
            <a:chExt cx="1153" cy="311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103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88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Подарки родителям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gray">
            <a:xfrm>
              <a:off x="1414" y="2400"/>
              <a:ext cx="11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4904609" y="5557647"/>
            <a:ext cx="4122737" cy="1122136"/>
            <a:chOff x="1414" y="2400"/>
            <a:chExt cx="2736" cy="80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414" y="2914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584" y="2900"/>
              <a:ext cx="216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P.S. </a:t>
              </a:r>
              <a:r>
                <a:rPr lang="ru-RU" b="1" dirty="0" smtClean="0">
                  <a:solidFill>
                    <a:srgbClr val="000000"/>
                  </a:solidFill>
                </a:rPr>
                <a:t>Спасибо за внимание</a:t>
              </a:r>
              <a:r>
                <a:rPr lang="en-US" b="1" dirty="0" smtClean="0">
                  <a:solidFill>
                    <a:srgbClr val="000000"/>
                  </a:solidFill>
                </a:rPr>
                <a:t>!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414" y="2400"/>
              <a:ext cx="11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pic>
        <p:nvPicPr>
          <p:cNvPr id="5122" name="Picture 2" descr="C:\Users\2\Desktop\для презент нов год\IMG_20201230_084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70" y="3876674"/>
            <a:ext cx="2794685" cy="2096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 descr="C:\Users\2\Desktop\для през\IMG_20201230_08470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8" y="3503242"/>
            <a:ext cx="2080184" cy="277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2\Desktop\для през\IMG_20201210_110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05" y="1152404"/>
            <a:ext cx="1653576" cy="2204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5" name="Picture 5" descr="C:\Users\2\Desktop\для през\IMG_20201222_110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37" y="1184897"/>
            <a:ext cx="1629206" cy="2172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6" name="Picture 6" descr="C:\Users\2\Desktop\для през\IMG_20201110_1109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69" y="3618697"/>
            <a:ext cx="1795493" cy="2393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7" name="Picture 7" descr="C:\Users\2\Desktop\DSC1005498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3" y="4169745"/>
            <a:ext cx="1321865" cy="12650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2\Desktop\DSC1005498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72" y="1229876"/>
            <a:ext cx="1332666" cy="12754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833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170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«Как мы ждали Новый год!» в группе № 10</vt:lpstr>
      <vt:lpstr>Ура! У нас новогодние каникулы!</vt:lpstr>
      <vt:lpstr>Выставка детско-родительского творчества: «Новогодняя ярмарка»</vt:lpstr>
      <vt:lpstr>Слайд 4</vt:lpstr>
      <vt:lpstr>Мастерская Деда Мороза</vt:lpstr>
      <vt:lpstr>Концерт для лесных зверей (стихи, песни, пляски)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ДНС</cp:lastModifiedBy>
  <cp:revision>106</cp:revision>
  <dcterms:created xsi:type="dcterms:W3CDTF">2014-11-21T11:00:06Z</dcterms:created>
  <dcterms:modified xsi:type="dcterms:W3CDTF">2021-01-19T14:36:44Z</dcterms:modified>
</cp:coreProperties>
</file>