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56" r:id="rId2"/>
    <p:sldId id="262" r:id="rId3"/>
    <p:sldId id="263" r:id="rId4"/>
    <p:sldId id="266" r:id="rId5"/>
    <p:sldId id="264" r:id="rId6"/>
    <p:sldId id="265" r:id="rId7"/>
    <p:sldId id="26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933FF"/>
    <a:srgbClr val="FF00FF"/>
    <a:srgbClr val="00FFCC"/>
    <a:srgbClr val="00FFFF"/>
    <a:srgbClr val="CC0099"/>
    <a:srgbClr val="FF0048"/>
    <a:srgbClr val="0000FF"/>
    <a:srgbClr val="FF0066"/>
    <a:srgbClr val="00FF00"/>
    <a:srgbClr val="FF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1410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20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8D0DF-48D5-4684-8096-31748A7D21F7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2C423-004B-4D5F-AD3F-0D2C02146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1120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" y="0"/>
            <a:ext cx="9144000" cy="6858000"/>
          </a:xfrm>
          <a:prstGeom prst="rect">
            <a:avLst/>
          </a:prstGeom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494" y="257545"/>
            <a:ext cx="8646459" cy="1127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5494" y="1667435"/>
            <a:ext cx="8646459" cy="44778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55494" y="2595281"/>
            <a:ext cx="8646459" cy="40206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" y="2158739"/>
            <a:ext cx="9144000" cy="1047522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«Как мы ждали Новый год</a:t>
            </a:r>
            <a:r>
              <a:rPr lang="ru-RU" sz="5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!»</a:t>
            </a:r>
            <a:br>
              <a:rPr lang="ru-RU" sz="54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</a:br>
            <a:r>
              <a:rPr lang="ru-RU" sz="5400" b="1" spc="5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в группе № 10</a:t>
            </a:r>
            <a:endParaRPr lang="ru-RU" sz="54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18492" y="95182"/>
            <a:ext cx="63070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 </a:t>
            </a:r>
            <a:r>
              <a:rPr lang="ru-RU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Радуга»  младшая группа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94310" y="5987534"/>
            <a:ext cx="2271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Усолье,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январь 2021г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37385" y="4772689"/>
            <a:ext cx="277836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Воспитатели: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Вавилина Виктория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Владимировна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Путина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льга Владимировна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7" descr="C:\Users\2\Desktop\DSC1005498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698" y="5014044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C:\Users\2\Desktop\DSC1005498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369" y="4445442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7" descr="C:\Users\2\Desktop\DSC1005498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16" y="3429000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771" y="445114"/>
            <a:ext cx="8646459" cy="1127498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dirty="0">
                <a:solidFill>
                  <a:srgbClr val="FF0066"/>
                </a:solidFill>
              </a:rPr>
              <a:t>Ура! У нас новогодние каникулы!</a:t>
            </a:r>
            <a:endParaRPr lang="ru-RU" sz="48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17489" y="2775006"/>
            <a:ext cx="8962911" cy="1140946"/>
            <a:chOff x="1296" y="1344"/>
            <a:chExt cx="4425" cy="432"/>
          </a:xfrm>
        </p:grpSpPr>
        <p:sp>
          <p:nvSpPr>
            <p:cNvPr id="5" name="AutoShape 5"/>
            <p:cNvSpPr>
              <a:spLocks noChangeArrowheads="1"/>
            </p:cNvSpPr>
            <p:nvPr/>
          </p:nvSpPr>
          <p:spPr bwMode="gray">
            <a:xfrm>
              <a:off x="1536" y="1419"/>
              <a:ext cx="4185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/>
              <a:r>
                <a:rPr lang="ru-RU" b="1" dirty="0" smtClean="0"/>
                <a:t>        </a:t>
              </a:r>
              <a:r>
                <a:rPr lang="ru-RU" sz="2000" b="1" dirty="0" smtClean="0"/>
                <a:t>Дать детям представление о празднике Новый год и создать радостное </a:t>
              </a:r>
            </a:p>
            <a:p>
              <a:pPr algn="ctr"/>
              <a:r>
                <a:rPr lang="ru-RU" sz="2000" b="1" dirty="0" smtClean="0"/>
                <a:t>        праздничное настроение у детей</a:t>
              </a:r>
              <a:endParaRPr lang="ru-RU" sz="2000" b="1" dirty="0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gray">
            <a:xfrm>
              <a:off x="1296" y="134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gray">
            <a:xfrm>
              <a:off x="1456" y="1475"/>
              <a:ext cx="111" cy="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endParaRPr lang="en-US" sz="2400" dirty="0"/>
            </a:p>
          </p:txBody>
        </p:sp>
      </p:grp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138949" y="4849454"/>
            <a:ext cx="4724400" cy="685800"/>
            <a:chOff x="1296" y="1824"/>
            <a:chExt cx="2976" cy="432"/>
          </a:xfrm>
        </p:grpSpPr>
        <p:sp>
          <p:nvSpPr>
            <p:cNvPr id="10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AutoShape 11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Рассказать о сказочных героях</a:t>
              </a:r>
              <a:endParaRPr 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gray">
            <a:xfrm>
              <a:off x="1393" y="1886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/>
                <a:t>2</a:t>
              </a:r>
            </a:p>
          </p:txBody>
        </p:sp>
      </p:grpSp>
      <p:grpSp>
        <p:nvGrpSpPr>
          <p:cNvPr id="14" name="Group 32"/>
          <p:cNvGrpSpPr>
            <a:grpSpLocks/>
          </p:cNvGrpSpPr>
          <p:nvPr/>
        </p:nvGrpSpPr>
        <p:grpSpPr bwMode="auto">
          <a:xfrm>
            <a:off x="2171560" y="3915952"/>
            <a:ext cx="4724400" cy="1012825"/>
            <a:chOff x="1296" y="2304"/>
            <a:chExt cx="2976" cy="432"/>
          </a:xfrm>
        </p:grpSpPr>
        <p:sp>
          <p:nvSpPr>
            <p:cNvPr id="15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AutoShape 16"/>
            <p:cNvSpPr>
              <a:spLocks noChangeArrowheads="1"/>
            </p:cNvSpPr>
            <p:nvPr/>
          </p:nvSpPr>
          <p:spPr bwMode="gray">
            <a:xfrm>
              <a:off x="1296" y="230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Text Box 17"/>
            <p:cNvSpPr txBox="1">
              <a:spLocks noChangeArrowheads="1"/>
            </p:cNvSpPr>
            <p:nvPr/>
          </p:nvSpPr>
          <p:spPr bwMode="gray">
            <a:xfrm>
              <a:off x="1680" y="2414"/>
              <a:ext cx="216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18" name="Text Box 18"/>
            <p:cNvSpPr txBox="1">
              <a:spLocks noChangeArrowheads="1"/>
            </p:cNvSpPr>
            <p:nvPr/>
          </p:nvSpPr>
          <p:spPr bwMode="gray">
            <a:xfrm>
              <a:off x="1414" y="2400"/>
              <a:ext cx="214" cy="1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/>
                <a:t>1</a:t>
              </a:r>
              <a:endParaRPr lang="en-US" sz="2400" dirty="0"/>
            </a:p>
          </p:txBody>
        </p:sp>
      </p:grpSp>
      <p:grpSp>
        <p:nvGrpSpPr>
          <p:cNvPr id="19" name="Group 33"/>
          <p:cNvGrpSpPr>
            <a:grpSpLocks/>
          </p:cNvGrpSpPr>
          <p:nvPr/>
        </p:nvGrpSpPr>
        <p:grpSpPr bwMode="auto">
          <a:xfrm>
            <a:off x="145299" y="5719839"/>
            <a:ext cx="4718050" cy="853791"/>
            <a:chOff x="1300" y="2823"/>
            <a:chExt cx="2972" cy="432"/>
          </a:xfrm>
        </p:grpSpPr>
        <p:sp>
          <p:nvSpPr>
            <p:cNvPr id="20" name="AutoShape 20"/>
            <p:cNvSpPr>
              <a:spLocks noChangeArrowheads="1"/>
            </p:cNvSpPr>
            <p:nvPr/>
          </p:nvSpPr>
          <p:spPr bwMode="gray">
            <a:xfrm>
              <a:off x="1536" y="2907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r>
                <a:rPr lang="ru-RU" b="1" dirty="0" smtClean="0"/>
                <a:t>     Воспитывать интерес к культуре и </a:t>
              </a:r>
            </a:p>
            <a:p>
              <a:r>
                <a:rPr lang="ru-RU" b="1" dirty="0" smtClean="0"/>
                <a:t>      традициям русского народа</a:t>
              </a:r>
              <a:endParaRPr lang="ru-RU" b="1" dirty="0"/>
            </a:p>
          </p:txBody>
        </p:sp>
        <p:sp>
          <p:nvSpPr>
            <p:cNvPr id="21" name="AutoShape 21"/>
            <p:cNvSpPr>
              <a:spLocks noChangeArrowheads="1"/>
            </p:cNvSpPr>
            <p:nvPr/>
          </p:nvSpPr>
          <p:spPr bwMode="gray">
            <a:xfrm>
              <a:off x="1300" y="2823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Text Box 23"/>
            <p:cNvSpPr txBox="1">
              <a:spLocks noChangeArrowheads="1"/>
            </p:cNvSpPr>
            <p:nvPr/>
          </p:nvSpPr>
          <p:spPr bwMode="gray">
            <a:xfrm>
              <a:off x="1393" y="289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smtClean="0"/>
                <a:t>3</a:t>
              </a:r>
              <a:endParaRPr lang="en-US" sz="2400" dirty="0"/>
            </a:p>
          </p:txBody>
        </p:sp>
      </p:grpSp>
      <p:grpSp>
        <p:nvGrpSpPr>
          <p:cNvPr id="24" name="Group 34"/>
          <p:cNvGrpSpPr>
            <a:grpSpLocks/>
          </p:cNvGrpSpPr>
          <p:nvPr/>
        </p:nvGrpSpPr>
        <p:grpSpPr bwMode="auto">
          <a:xfrm>
            <a:off x="5390975" y="5257059"/>
            <a:ext cx="3484921" cy="890663"/>
            <a:chOff x="1296" y="3360"/>
            <a:chExt cx="2544" cy="432"/>
          </a:xfrm>
        </p:grpSpPr>
        <p:sp>
          <p:nvSpPr>
            <p:cNvPr id="25" name="AutoShape 26"/>
            <p:cNvSpPr>
              <a:spLocks noChangeArrowheads="1"/>
            </p:cNvSpPr>
            <p:nvPr/>
          </p:nvSpPr>
          <p:spPr bwMode="gray">
            <a:xfrm>
              <a:off x="1536" y="3435"/>
              <a:ext cx="2304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66FF">
                    <a:gamma/>
                    <a:tint val="21176"/>
                    <a:invGamma/>
                  </a:srgbClr>
                </a:gs>
                <a:gs pos="100000">
                  <a:srgbClr val="3366FF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AutoShape 27"/>
            <p:cNvSpPr>
              <a:spLocks noChangeArrowheads="1"/>
            </p:cNvSpPr>
            <p:nvPr/>
          </p:nvSpPr>
          <p:spPr bwMode="gray">
            <a:xfrm>
              <a:off x="1296" y="3360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3366FF">
                    <a:gamma/>
                    <a:shade val="46275"/>
                    <a:invGamma/>
                  </a:srgbClr>
                </a:gs>
                <a:gs pos="100000">
                  <a:srgbClr val="3366FF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Text Box 28"/>
            <p:cNvSpPr txBox="1">
              <a:spLocks noChangeArrowheads="1"/>
            </p:cNvSpPr>
            <p:nvPr/>
          </p:nvSpPr>
          <p:spPr bwMode="gray">
            <a:xfrm>
              <a:off x="1680" y="3422"/>
              <a:ext cx="2160" cy="3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  Развивать внимание и           память</a:t>
              </a:r>
              <a:endParaRPr 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28" name="Text Box 29"/>
            <p:cNvSpPr txBox="1">
              <a:spLocks noChangeArrowheads="1"/>
            </p:cNvSpPr>
            <p:nvPr/>
          </p:nvSpPr>
          <p:spPr bwMode="gray">
            <a:xfrm>
              <a:off x="1393" y="3422"/>
              <a:ext cx="248" cy="2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/>
                <a:t>4</a:t>
              </a:r>
              <a:endParaRPr lang="en-US" sz="2400" dirty="0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2071452" y="1609603"/>
            <a:ext cx="45470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Новый год самый волшебный, красивый и шумный праздник. Ведь именно в такой день и в волшебную ночь нового года исполняются все желания.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38949" y="2235218"/>
            <a:ext cx="1283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Цель: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88572" y="3915952"/>
            <a:ext cx="18240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Задачи: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922935" y="4089361"/>
            <a:ext cx="40609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 Дать детям представление о празднике </a:t>
            </a:r>
            <a:r>
              <a:rPr lang="ru-RU" b="1" dirty="0" smtClean="0"/>
              <a:t>Новый </a:t>
            </a:r>
            <a:r>
              <a:rPr lang="ru-RU" b="1" dirty="0"/>
              <a:t>год</a:t>
            </a:r>
            <a:endParaRPr lang="ru-RU" dirty="0"/>
          </a:p>
        </p:txBody>
      </p:sp>
      <p:pic>
        <p:nvPicPr>
          <p:cNvPr id="32" name="Picture 7" descr="C:\Users\2\Desktop\DSC1005498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99" y="1390400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7" descr="C:\Users\2\Desktop\DSC1005498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396" y="1471116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7" descr="C:\Users\2\Desktop\DSC1005498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6448" y="4038931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42298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2878" y="1336307"/>
            <a:ext cx="4731122" cy="753964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FF0066"/>
                </a:solidFill>
                <a:latin typeface="+mn-lt"/>
              </a:rPr>
              <a:t>Выставка детско-родительского творчества: </a:t>
            </a:r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«Новогодняя ярмарка»</a:t>
            </a:r>
            <a:endParaRPr lang="ru-RU" sz="4000" b="1" i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07894" y="585791"/>
            <a:ext cx="8646459" cy="11274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800" b="1" dirty="0">
              <a:solidFill>
                <a:srgbClr val="FF0066"/>
              </a:solidFill>
            </a:endParaRPr>
          </a:p>
        </p:txBody>
      </p:sp>
      <p:pic>
        <p:nvPicPr>
          <p:cNvPr id="1026" name="Picture 2" descr="C:\Users\2\Desktop\для през\IMG_20201222_0826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165" y="3388273"/>
            <a:ext cx="3349578" cy="25121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FFFF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27" name="Picture 3" descr="C:\Users\2\Desktop\для през\IMG_20201224_10295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291" y="3706237"/>
            <a:ext cx="2110374" cy="28138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FFFF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28" name="Picture 4" descr="C:\Users\2\Desktop\для през\IMG_20201224_1030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94" y="499010"/>
            <a:ext cx="3126876" cy="23451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FFFF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29" name="Picture 5" descr="C:\Users\2\Desktop\для през\IMG_20201224_10333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94" y="3257781"/>
            <a:ext cx="2550724" cy="34009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FFFF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9" name="Picture 7" descr="C:\Users\2\Desktop\DSC10054989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6208" y="2120576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C:\Users\2\Desktop\DSC10054989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977" y="2463220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52902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4"/>
          <p:cNvGrpSpPr>
            <a:grpSpLocks/>
          </p:cNvGrpSpPr>
          <p:nvPr/>
        </p:nvGrpSpPr>
        <p:grpSpPr bwMode="auto">
          <a:xfrm>
            <a:off x="433645" y="387913"/>
            <a:ext cx="5229031" cy="2222031"/>
            <a:chOff x="927" y="3422"/>
            <a:chExt cx="2658" cy="835"/>
          </a:xfrm>
        </p:grpSpPr>
        <p:sp>
          <p:nvSpPr>
            <p:cNvPr id="5" name="AutoShape 26"/>
            <p:cNvSpPr>
              <a:spLocks noChangeArrowheads="1"/>
            </p:cNvSpPr>
            <p:nvPr/>
          </p:nvSpPr>
          <p:spPr bwMode="gray">
            <a:xfrm>
              <a:off x="927" y="3533"/>
              <a:ext cx="2572" cy="72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3366FF">
                    <a:gamma/>
                    <a:tint val="21176"/>
                    <a:invGamma/>
                  </a:srgbClr>
                </a:gs>
                <a:gs pos="100000">
                  <a:srgbClr val="3366FF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Text Box 28"/>
            <p:cNvSpPr txBox="1">
              <a:spLocks noChangeArrowheads="1"/>
            </p:cNvSpPr>
            <p:nvPr/>
          </p:nvSpPr>
          <p:spPr bwMode="gray">
            <a:xfrm>
              <a:off x="1011" y="3569"/>
              <a:ext cx="2574" cy="6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  </a:t>
              </a:r>
              <a:r>
                <a:rPr lang="ru-RU" sz="3200" b="1" dirty="0" smtClean="0">
                  <a:solidFill>
                    <a:srgbClr val="CC0099"/>
                  </a:solidFill>
                </a:rPr>
                <a:t>Новогодний праздник </a:t>
              </a:r>
              <a:r>
                <a:rPr lang="ru-RU" sz="3200" b="1" dirty="0" smtClean="0">
                  <a:solidFill>
                    <a:srgbClr val="FF0000"/>
                  </a:solidFill>
                </a:rPr>
                <a:t>«В гостях у Дедушки Мороза»</a:t>
              </a:r>
              <a:endParaRPr lang="en-US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8" name="Text Box 29"/>
            <p:cNvSpPr txBox="1">
              <a:spLocks noChangeArrowheads="1"/>
            </p:cNvSpPr>
            <p:nvPr/>
          </p:nvSpPr>
          <p:spPr bwMode="gray">
            <a:xfrm>
              <a:off x="1393" y="3422"/>
              <a:ext cx="135" cy="2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2400" dirty="0"/>
            </a:p>
          </p:txBody>
        </p:sp>
      </p:grpSp>
      <p:pic>
        <p:nvPicPr>
          <p:cNvPr id="4098" name="Picture 2" descr="C:\Users\2\Desktop\для презент нов год\IMG_20201223_1039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348" y="4322873"/>
            <a:ext cx="3020247" cy="22651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00FF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4099" name="Picture 3" descr="C:\Users\2\Desktop\для презент нов год\IMG_20201223_0825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25" y="2863247"/>
            <a:ext cx="1944165" cy="259221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00FF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4100" name="Picture 4" descr="C:\Users\2\Desktop\для презент нов год\IMG_20201216_0822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549" y="3889657"/>
            <a:ext cx="3096127" cy="232209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00FF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4101" name="Picture 5" descr="C:\Users\2\Desktop\для презент нов год\IMG_20201223_1015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348" y="1462936"/>
            <a:ext cx="3058686" cy="22940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00FF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2" name="Picture 7" descr="C:\Users\2\Desktop\DSC10054989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67" y="5643149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 descr="C:\Users\2\Desktop\DSC10054989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481" y="2752450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34684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975" y="5621116"/>
            <a:ext cx="8646459" cy="1127498"/>
          </a:xfrm>
        </p:spPr>
        <p:txBody>
          <a:bodyPr/>
          <a:lstStyle/>
          <a:p>
            <a:r>
              <a:rPr lang="ru-RU" b="1" i="1" dirty="0" smtClean="0">
                <a:solidFill>
                  <a:srgbClr val="CC0099"/>
                </a:solidFill>
                <a:latin typeface="+mn-lt"/>
              </a:rPr>
              <a:t>Мастерская Деда Мороза</a:t>
            </a:r>
            <a:endParaRPr lang="ru-RU" b="1" i="1" dirty="0">
              <a:solidFill>
                <a:srgbClr val="CC0099"/>
              </a:solidFill>
              <a:latin typeface="+mn-lt"/>
            </a:endParaRPr>
          </a:p>
        </p:txBody>
      </p:sp>
      <p:pic>
        <p:nvPicPr>
          <p:cNvPr id="2050" name="Picture 2" descr="C:\Users\2\Desktop\для през\IMG_20201228_0945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45" y="2783931"/>
            <a:ext cx="2006134" cy="26748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051" name="Picture 3" descr="C:\Users\2\Desktop\для през\IMG_20201228_0944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627" y="496645"/>
            <a:ext cx="1959599" cy="26127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052" name="Picture 4" descr="C:\Users\2\Desktop\для през\IMG_20201230_0846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409235" y="496645"/>
            <a:ext cx="2067232" cy="27563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053" name="Picture 5" descr="C:\Users\2\Desktop\для през\IMG_20201208_08305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970" y="2761635"/>
            <a:ext cx="2171206" cy="289494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B0F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2054" name="Picture 6" descr="C:\Users\2\Desktop\_origina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235" y="3881134"/>
            <a:ext cx="2072771" cy="15506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2\Desktop\0c79809a8a118c51663d00bebaacb5f555fde02f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272" y="3881134"/>
            <a:ext cx="1775442" cy="177544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6552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8341"/>
            <a:ext cx="8646459" cy="1127498"/>
          </a:xfrm>
        </p:spPr>
        <p:txBody>
          <a:bodyPr/>
          <a:lstStyle/>
          <a:p>
            <a:r>
              <a:rPr lang="ru-RU" b="1" i="1" dirty="0" smtClean="0">
                <a:solidFill>
                  <a:srgbClr val="FF0048"/>
                </a:solidFill>
                <a:latin typeface="+mn-lt"/>
              </a:rPr>
              <a:t>Концерт для лесных зверей (стихи, песни, пляски)</a:t>
            </a:r>
            <a:endParaRPr lang="ru-RU" b="1" i="1" dirty="0">
              <a:solidFill>
                <a:srgbClr val="FF0048"/>
              </a:solidFill>
              <a:latin typeface="+mn-lt"/>
            </a:endParaRPr>
          </a:p>
        </p:txBody>
      </p: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4250108" y="1216412"/>
            <a:ext cx="4648580" cy="853791"/>
            <a:chOff x="1300" y="2823"/>
            <a:chExt cx="3084" cy="432"/>
          </a:xfrm>
        </p:grpSpPr>
        <p:sp>
          <p:nvSpPr>
            <p:cNvPr id="5" name="AutoShape 20"/>
            <p:cNvSpPr>
              <a:spLocks noChangeArrowheads="1"/>
            </p:cNvSpPr>
            <p:nvPr/>
          </p:nvSpPr>
          <p:spPr bwMode="gray">
            <a:xfrm>
              <a:off x="1536" y="2907"/>
              <a:ext cx="2848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r>
                <a:rPr lang="ru-RU" b="1" dirty="0" smtClean="0"/>
                <a:t>        Новогодняя шкатулка (вечер загадок)</a:t>
              </a:r>
              <a:endParaRPr lang="ru-RU" b="1" dirty="0"/>
            </a:p>
          </p:txBody>
        </p:sp>
        <p:sp>
          <p:nvSpPr>
            <p:cNvPr id="6" name="AutoShape 21"/>
            <p:cNvSpPr>
              <a:spLocks noChangeArrowheads="1"/>
            </p:cNvSpPr>
            <p:nvPr/>
          </p:nvSpPr>
          <p:spPr bwMode="gray">
            <a:xfrm>
              <a:off x="1300" y="2823"/>
              <a:ext cx="462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Text Box 23"/>
            <p:cNvSpPr txBox="1">
              <a:spLocks noChangeArrowheads="1"/>
            </p:cNvSpPr>
            <p:nvPr/>
          </p:nvSpPr>
          <p:spPr bwMode="gray">
            <a:xfrm>
              <a:off x="1393" y="2894"/>
              <a:ext cx="27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endParaRPr lang="en-US" sz="2400" dirty="0"/>
            </a:p>
          </p:txBody>
        </p:sp>
      </p:grp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859217" y="6019032"/>
            <a:ext cx="7144685" cy="713469"/>
            <a:chOff x="1345" y="2894"/>
            <a:chExt cx="2927" cy="361"/>
          </a:xfrm>
        </p:grpSpPr>
        <p:sp>
          <p:nvSpPr>
            <p:cNvPr id="9" name="AutoShape 20"/>
            <p:cNvSpPr>
              <a:spLocks noChangeArrowheads="1"/>
            </p:cNvSpPr>
            <p:nvPr/>
          </p:nvSpPr>
          <p:spPr bwMode="gray">
            <a:xfrm>
              <a:off x="1536" y="2907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r>
                <a:rPr lang="ru-RU" b="1" dirty="0" smtClean="0"/>
                <a:t>     Новогодняя карусель (просмотр новогодних </a:t>
              </a:r>
              <a:r>
                <a:rPr lang="ru-RU" b="1" dirty="0"/>
                <a:t> </a:t>
              </a:r>
              <a:r>
                <a:rPr lang="ru-RU" b="1" dirty="0" smtClean="0"/>
                <a:t>мультфильмов)</a:t>
              </a:r>
              <a:endParaRPr lang="ru-RU" b="1" dirty="0"/>
            </a:p>
          </p:txBody>
        </p:sp>
        <p:sp>
          <p:nvSpPr>
            <p:cNvPr id="10" name="AutoShape 21"/>
            <p:cNvSpPr>
              <a:spLocks noChangeArrowheads="1"/>
            </p:cNvSpPr>
            <p:nvPr/>
          </p:nvSpPr>
          <p:spPr bwMode="gray">
            <a:xfrm>
              <a:off x="1345" y="2907"/>
              <a:ext cx="262" cy="348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Text Box 23"/>
            <p:cNvSpPr txBox="1">
              <a:spLocks noChangeArrowheads="1"/>
            </p:cNvSpPr>
            <p:nvPr/>
          </p:nvSpPr>
          <p:spPr bwMode="gray">
            <a:xfrm>
              <a:off x="1393" y="2894"/>
              <a:ext cx="76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2400" dirty="0"/>
            </a:p>
          </p:txBody>
        </p:sp>
      </p:grpSp>
      <p:pic>
        <p:nvPicPr>
          <p:cNvPr id="3074" name="Picture 2" descr="C:\Users\2\Desktop\для през\IMG_20201126_1022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90" y="3600173"/>
            <a:ext cx="2973436" cy="22300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075" name="Picture 3" descr="C:\Users\2\Desktop\для през\IMG_20201126_1018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289" y="2283567"/>
            <a:ext cx="2146989" cy="28626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076" name="Picture 4" descr="C:\Users\2\Desktop\для през\IMG_20201028_1805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908" y="3216191"/>
            <a:ext cx="1960544" cy="26140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3077" name="Picture 5" descr="C:\Users\2\Desktop\для през\IMG_20201111_18031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85" y="1216412"/>
            <a:ext cx="2809541" cy="21071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FFCC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6" name="Picture 7" descr="C:\Users\2\Desktop\DSC10054989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3049" y="2078986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C:\Users\2\Desktop\DSC10054989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926" y="1819204"/>
            <a:ext cx="1188261" cy="113720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2810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3491779" y="282933"/>
            <a:ext cx="4450749" cy="669738"/>
            <a:chOff x="1414" y="2379"/>
            <a:chExt cx="2858" cy="288"/>
          </a:xfrm>
        </p:grpSpPr>
        <p:sp>
          <p:nvSpPr>
            <p:cNvPr id="5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Text Box 17"/>
            <p:cNvSpPr txBox="1">
              <a:spLocks noChangeArrowheads="1"/>
            </p:cNvSpPr>
            <p:nvPr/>
          </p:nvSpPr>
          <p:spPr bwMode="gray">
            <a:xfrm>
              <a:off x="1680" y="2414"/>
              <a:ext cx="2160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Игры на свежем воздухе</a:t>
              </a:r>
              <a:endParaRPr 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8" name="Text Box 18"/>
            <p:cNvSpPr txBox="1">
              <a:spLocks noChangeArrowheads="1"/>
            </p:cNvSpPr>
            <p:nvPr/>
          </p:nvSpPr>
          <p:spPr bwMode="gray">
            <a:xfrm>
              <a:off x="1414" y="2400"/>
              <a:ext cx="116" cy="1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2400" dirty="0"/>
            </a:p>
          </p:txBody>
        </p:sp>
      </p:grpSp>
      <p:grpSp>
        <p:nvGrpSpPr>
          <p:cNvPr id="9" name="Group 32"/>
          <p:cNvGrpSpPr>
            <a:grpSpLocks/>
          </p:cNvGrpSpPr>
          <p:nvPr/>
        </p:nvGrpSpPr>
        <p:grpSpPr bwMode="auto">
          <a:xfrm>
            <a:off x="-234569" y="2568064"/>
            <a:ext cx="3521632" cy="729141"/>
            <a:chOff x="1414" y="2379"/>
            <a:chExt cx="1153" cy="311"/>
          </a:xfrm>
        </p:grpSpPr>
        <p:sp>
          <p:nvSpPr>
            <p:cNvPr id="10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1031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Text Box 17"/>
            <p:cNvSpPr txBox="1">
              <a:spLocks noChangeArrowheads="1"/>
            </p:cNvSpPr>
            <p:nvPr/>
          </p:nvSpPr>
          <p:spPr bwMode="gray">
            <a:xfrm>
              <a:off x="1680" y="2414"/>
              <a:ext cx="887" cy="2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b="1" dirty="0" smtClean="0">
                  <a:solidFill>
                    <a:srgbClr val="000000"/>
                  </a:solidFill>
                </a:rPr>
                <a:t>Подарки родителям</a:t>
              </a:r>
              <a:endParaRPr 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13" name="Text Box 18"/>
            <p:cNvSpPr txBox="1">
              <a:spLocks noChangeArrowheads="1"/>
            </p:cNvSpPr>
            <p:nvPr/>
          </p:nvSpPr>
          <p:spPr bwMode="gray">
            <a:xfrm>
              <a:off x="1414" y="2400"/>
              <a:ext cx="116" cy="1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2400" dirty="0"/>
            </a:p>
          </p:txBody>
        </p:sp>
      </p:grpSp>
      <p:grpSp>
        <p:nvGrpSpPr>
          <p:cNvPr id="14" name="Group 32"/>
          <p:cNvGrpSpPr>
            <a:grpSpLocks/>
          </p:cNvGrpSpPr>
          <p:nvPr/>
        </p:nvGrpSpPr>
        <p:grpSpPr bwMode="auto">
          <a:xfrm>
            <a:off x="4904609" y="5557647"/>
            <a:ext cx="4122737" cy="1122136"/>
            <a:chOff x="1414" y="2400"/>
            <a:chExt cx="2736" cy="802"/>
          </a:xfrm>
        </p:grpSpPr>
        <p:sp>
          <p:nvSpPr>
            <p:cNvPr id="15" name="AutoShape 15"/>
            <p:cNvSpPr>
              <a:spLocks noChangeArrowheads="1"/>
            </p:cNvSpPr>
            <p:nvPr/>
          </p:nvSpPr>
          <p:spPr bwMode="gray">
            <a:xfrm>
              <a:off x="1414" y="2914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Text Box 17"/>
            <p:cNvSpPr txBox="1">
              <a:spLocks noChangeArrowheads="1"/>
            </p:cNvSpPr>
            <p:nvPr/>
          </p:nvSpPr>
          <p:spPr bwMode="gray">
            <a:xfrm>
              <a:off x="1584" y="2900"/>
              <a:ext cx="2160" cy="1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b="1" dirty="0" smtClean="0">
                  <a:solidFill>
                    <a:srgbClr val="000000"/>
                  </a:solidFill>
                </a:rPr>
                <a:t>P.S. </a:t>
              </a:r>
              <a:r>
                <a:rPr lang="ru-RU" b="1" dirty="0" smtClean="0">
                  <a:solidFill>
                    <a:srgbClr val="000000"/>
                  </a:solidFill>
                </a:rPr>
                <a:t>Спасибо за внимание</a:t>
              </a:r>
              <a:r>
                <a:rPr lang="en-US" b="1" dirty="0" smtClean="0">
                  <a:solidFill>
                    <a:srgbClr val="000000"/>
                  </a:solidFill>
                </a:rPr>
                <a:t>!</a:t>
              </a:r>
              <a:endParaRPr 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18" name="Text Box 18"/>
            <p:cNvSpPr txBox="1">
              <a:spLocks noChangeArrowheads="1"/>
            </p:cNvSpPr>
            <p:nvPr/>
          </p:nvSpPr>
          <p:spPr bwMode="gray">
            <a:xfrm>
              <a:off x="1414" y="2400"/>
              <a:ext cx="116" cy="1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en-US" sz="2400" dirty="0"/>
            </a:p>
          </p:txBody>
        </p:sp>
      </p:grpSp>
      <p:pic>
        <p:nvPicPr>
          <p:cNvPr id="5122" name="Picture 2" descr="C:\Users\2\Desktop\для презент нов год\IMG_20201230_0844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070" y="3876674"/>
            <a:ext cx="2794685" cy="20960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933FF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5123" name="Picture 3" descr="C:\Users\2\Desktop\для през\IMG_20201230_084706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08" y="3503242"/>
            <a:ext cx="2080184" cy="277357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933FF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5124" name="Picture 4" descr="C:\Users\2\Desktop\для през\IMG_20201210_1106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505" y="1152404"/>
            <a:ext cx="1653576" cy="22047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933FF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5125" name="Picture 5" descr="C:\Users\2\Desktop\для през\IMG_20201222_1103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937" y="1184897"/>
            <a:ext cx="1629206" cy="21722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933FF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5126" name="Picture 6" descr="C:\Users\2\Desktop\для през\IMG_20201110_11095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169" y="3618697"/>
            <a:ext cx="1795493" cy="23939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933FF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5127" name="Picture 7" descr="C:\Users\2\Desktop\DSC10054989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513" y="4169745"/>
            <a:ext cx="1321865" cy="126506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7" descr="C:\Users\2\Desktop\DSC10054989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472" y="1229876"/>
            <a:ext cx="1332666" cy="127540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583329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170</Words>
  <Application>Microsoft Office PowerPoint</Application>
  <PresentationFormat>Экран (4:3)</PresentationFormat>
  <Paragraphs>30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«Как мы ждали Новый год!» в группе № 10</vt:lpstr>
      <vt:lpstr>Ура! У нас новогодние каникулы!</vt:lpstr>
      <vt:lpstr>Выставка детско-родительского творчества: «Новогодняя ярмарка»</vt:lpstr>
      <vt:lpstr>Слайд 4</vt:lpstr>
      <vt:lpstr>Мастерская Деда Мороза</vt:lpstr>
      <vt:lpstr>Концерт для лесных зверей (стихи, песни, пляски)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Павел</dc:creator>
  <cp:lastModifiedBy>ДНС</cp:lastModifiedBy>
  <cp:revision>106</cp:revision>
  <dcterms:created xsi:type="dcterms:W3CDTF">2014-11-21T11:00:06Z</dcterms:created>
  <dcterms:modified xsi:type="dcterms:W3CDTF">2021-01-19T14:36:44Z</dcterms:modified>
</cp:coreProperties>
</file>