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7556500" cy="10693400"/>
  <p:notesSz cx="7556500" cy="106934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2958" y="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6737" y="3314954"/>
            <a:ext cx="6423025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3475" y="5988304"/>
            <a:ext cx="5289550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5/7/2024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5/7/2024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7825" y="2459482"/>
            <a:ext cx="3287077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1597" y="2459482"/>
            <a:ext cx="3287077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5/7/2024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5/7/2024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5/7/2024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7825" y="427736"/>
            <a:ext cx="6800850" cy="17109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7825" y="2459482"/>
            <a:ext cx="6800850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69210" y="9944862"/>
            <a:ext cx="2418080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7825" y="9944862"/>
            <a:ext cx="173799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5/7/2024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40680" y="9944862"/>
            <a:ext cx="173799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71ECFD83-FD50-14B5-1B09-858B48DFE39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7556499" cy="106934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6D0493E9-E923-1841-1A19-8EB1AE93B04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7556500" cy="106934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721AA7C9-25F3-A4BE-9443-1BC5B4CD2CA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7556500" cy="106934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EC6A6516-685B-A0B1-EC5E-81AE051BFE9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7556499" cy="106934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0C9E6A27-ADB5-0001-E817-EC336398FBD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7556500" cy="106934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</TotalTime>
  <Words>0</Words>
  <Application>Microsoft Office PowerPoint</Application>
  <PresentationFormat>Произвольный</PresentationFormat>
  <Paragraphs>0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1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7" baseType="lpstr">
      <vt:lpstr>Calibri</vt:lpstr>
      <vt:lpstr>Office Theme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cp:lastModifiedBy>user</cp:lastModifiedBy>
  <cp:revision>1</cp:revision>
  <dcterms:created xsi:type="dcterms:W3CDTF">2024-03-25T05:47:33Z</dcterms:created>
  <dcterms:modified xsi:type="dcterms:W3CDTF">2024-05-07T08:03:27Z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stSaved">
    <vt:filetime>2024-03-25T00:00:00Z</vt:filetime>
  </property>
</Properties>
</file>