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1"/>
  </p:notesMasterIdLst>
  <p:handoutMasterIdLst>
    <p:handoutMasterId r:id="rId12"/>
  </p:handoutMasterIdLst>
  <p:sldIdLst>
    <p:sldId id="267" r:id="rId5"/>
    <p:sldId id="272" r:id="rId6"/>
    <p:sldId id="283" r:id="rId7"/>
    <p:sldId id="284" r:id="rId8"/>
    <p:sldId id="285" r:id="rId9"/>
    <p:sldId id="286" r:id="rId10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599" autoAdjust="0"/>
  </p:normalViewPr>
  <p:slideViewPr>
    <p:cSldViewPr>
      <p:cViewPr varScale="1">
        <p:scale>
          <a:sx n="66" d="100"/>
          <a:sy n="66" d="100"/>
        </p:scale>
        <p:origin x="278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_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А . С . Пушкину посвящается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" dirty="0" smtClean="0"/>
              <a:t>Подготовила воспитатель МАДОУ «детский сад «Радуга»</a:t>
            </a:r>
          </a:p>
          <a:p>
            <a:pPr algn="r" rtl="0"/>
            <a:r>
              <a:rPr lang="ru" dirty="0" smtClean="0"/>
              <a:t>Платонова  А.П.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1844824"/>
            <a:ext cx="9751060" cy="2808312"/>
          </a:xfrm>
        </p:spPr>
        <p:txBody>
          <a:bodyPr rtlCol="0">
            <a:noAutofit/>
          </a:bodyPr>
          <a:lstStyle/>
          <a:p>
            <a:r>
              <a:rPr lang="ru-RU" sz="3600" dirty="0" smtClean="0"/>
              <a:t>Цель: - Формировать знания </a:t>
            </a:r>
            <a:r>
              <a:rPr lang="ru-RU" sz="3600" dirty="0"/>
              <a:t>о творчестве А.С. Пушкина</a:t>
            </a:r>
            <a:br>
              <a:rPr lang="ru-RU" sz="3600" dirty="0"/>
            </a:br>
            <a:r>
              <a:rPr lang="ru-RU" sz="3600" dirty="0" smtClean="0"/>
              <a:t>- Повысить интерес </a:t>
            </a:r>
            <a:r>
              <a:rPr lang="ru-RU" sz="3600" dirty="0"/>
              <a:t>к произведениям А. С. Пушкина, </a:t>
            </a:r>
            <a:r>
              <a:rPr lang="ru-RU" sz="3600" dirty="0" smtClean="0"/>
              <a:t>активизировать потребность </a:t>
            </a:r>
            <a:r>
              <a:rPr lang="ru-RU" sz="3600" dirty="0"/>
              <a:t>к чтению, узнаванию нового.</a:t>
            </a:r>
            <a:br>
              <a:rPr lang="ru-RU" sz="3600" dirty="0"/>
            </a:br>
            <a:r>
              <a:rPr lang="ru-RU" sz="3600" dirty="0"/>
              <a:t>- </a:t>
            </a:r>
            <a:r>
              <a:rPr lang="ru-RU" sz="3600" dirty="0" smtClean="0"/>
              <a:t>Расширить знания </a:t>
            </a:r>
            <a:r>
              <a:rPr lang="ru-RU" sz="3600" dirty="0"/>
              <a:t>о русской культуре, о быте и традициях русского </a:t>
            </a:r>
            <a:r>
              <a:rPr lang="ru-RU" sz="3600" dirty="0" smtClean="0"/>
              <a:t>народа</a:t>
            </a:r>
            <a:r>
              <a:rPr lang="ru-RU" sz="3600" dirty="0"/>
              <a:t>.</a:t>
            </a:r>
            <a:endParaRPr lang="ru" sz="3600" dirty="0"/>
          </a:p>
        </p:txBody>
      </p:sp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568412"/>
            <a:ext cx="11521280" cy="844364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Оформление выставки « По сказкам Пушкина»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3139" y="1916832"/>
            <a:ext cx="4139543" cy="3168352"/>
          </a:xfrm>
          <a:prstGeom prst="rect">
            <a:avLst/>
          </a:prstGeom>
        </p:spPr>
      </p:pic>
      <p:pic>
        <p:nvPicPr>
          <p:cNvPr id="5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2584">
            <a:off x="858708" y="2489082"/>
            <a:ext cx="3544270" cy="31309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061">
            <a:off x="8573419" y="2356340"/>
            <a:ext cx="2706828" cy="35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67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20936"/>
          </a:xfrm>
        </p:spPr>
        <p:txBody>
          <a:bodyPr/>
          <a:lstStyle/>
          <a:p>
            <a:r>
              <a:rPr lang="ru-RU" dirty="0" smtClean="0"/>
              <a:t>Викторина « По сказкам Пушкина»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771">
            <a:off x="675684" y="1872527"/>
            <a:ext cx="3803164" cy="28523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1106491"/>
            <a:ext cx="3604777" cy="2703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236">
            <a:off x="7375792" y="1363571"/>
            <a:ext cx="3923928" cy="2942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65" y="3330880"/>
            <a:ext cx="3826278" cy="28697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09" y="3729251"/>
            <a:ext cx="3402880" cy="25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победители во всероссийском конкурсе рисунков «По сказкам А.С. Пушкина»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2657">
            <a:off x="488914" y="2228656"/>
            <a:ext cx="4267200" cy="35133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9065">
            <a:off x="7448106" y="2160105"/>
            <a:ext cx="4267200" cy="37293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0644" y="2451481"/>
            <a:ext cx="4588226" cy="344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27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788" y="431800"/>
            <a:ext cx="10492155" cy="836960"/>
          </a:xfrm>
        </p:spPr>
        <p:txBody>
          <a:bodyPr/>
          <a:lstStyle/>
          <a:p>
            <a:r>
              <a:rPr lang="ru-RU" dirty="0" smtClean="0"/>
              <a:t>Так дети познакомились с творчеством великого поэта</a:t>
            </a:r>
            <a:endParaRPr lang="ru-RU" dirty="0"/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156666"/>
              </p:ext>
            </p:extLst>
          </p:nvPr>
        </p:nvGraphicFramePr>
        <p:xfrm>
          <a:off x="2782044" y="1600201"/>
          <a:ext cx="6624735" cy="482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Презентация" r:id="rId3" imgW="4570298" imgH="3427551" progId="PowerPoint.Show.8">
                  <p:embed/>
                </p:oleObj>
              </mc:Choice>
              <mc:Fallback>
                <p:oleObj name="Презентация" r:id="rId3" imgW="4570298" imgH="3427551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044" y="1600201"/>
                        <a:ext cx="6624735" cy="4821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25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155</TotalTime>
  <Words>61</Words>
  <Application>Microsoft Office PowerPoint</Application>
  <PresentationFormat>Произвольный</PresentationFormat>
  <Paragraphs>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Constantia</vt:lpstr>
      <vt:lpstr>Книга 16 х 9</vt:lpstr>
      <vt:lpstr>Презентация Microsoft PowerPoint 97—2003</vt:lpstr>
      <vt:lpstr>А . С . Пушкину посвящается</vt:lpstr>
      <vt:lpstr>Цель: - Формировать знания о творчестве А.С. Пушкина - Повысить интерес к произведениям А. С. Пушкина, активизировать потребность к чтению, узнаванию нового. - Расширить знания о русской культуре, о быте и традициях русского народа.</vt:lpstr>
      <vt:lpstr>Оформление выставки « По сказкам Пушкина»</vt:lpstr>
      <vt:lpstr>Викторина « По сказкам Пушкина»</vt:lpstr>
      <vt:lpstr>Наши победители во всероссийском конкурсе рисунков «По сказкам А.С. Пушкина»</vt:lpstr>
      <vt:lpstr>Так дети познакомились с творчеством великого поэта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Пушкину посвящается</dc:title>
  <dc:creator>user</dc:creator>
  <cp:lastModifiedBy>user</cp:lastModifiedBy>
  <cp:revision>9</cp:revision>
  <dcterms:created xsi:type="dcterms:W3CDTF">2022-02-16T13:11:08Z</dcterms:created>
  <dcterms:modified xsi:type="dcterms:W3CDTF">2022-02-22T11:50:17Z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