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" ContentType="application/vnd.ms-powerpoi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1"/>
  </p:notesMasterIdLst>
  <p:handoutMasterIdLst>
    <p:handoutMasterId r:id="rId12"/>
  </p:handoutMasterIdLst>
  <p:sldIdLst>
    <p:sldId id="267" r:id="rId5"/>
    <p:sldId id="272" r:id="rId6"/>
    <p:sldId id="283" r:id="rId7"/>
    <p:sldId id="284" r:id="rId8"/>
    <p:sldId id="285" r:id="rId9"/>
    <p:sldId id="286" r:id="rId10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599" autoAdjust="0"/>
  </p:normalViewPr>
  <p:slideViewPr>
    <p:cSldViewPr>
      <p:cViewPr varScale="1">
        <p:scale>
          <a:sx n="66" d="100"/>
          <a:sy n="66" d="100"/>
        </p:scale>
        <p:origin x="278" y="48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Relationship Id="rId22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01114579-D02A-4B51-B5DF-8EC449F77AC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6074690-7256-4BB9-AC0F-97AEAE8CDEC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103" y="3657123"/>
            <a:ext cx="942993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7" name="Группа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Овал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9" name="Овал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Овал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5" name="Овал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2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5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13" name="Группа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Овал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07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25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sz="24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Стиль образца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PowerPoint_97_20031.ppt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А . С . Пушкину посвящается</a:t>
            </a:r>
            <a:endParaRPr lang="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ru" dirty="0" smtClean="0"/>
              <a:t>Подготовила воспитатель МАДОУ «детский сад «Радуга»</a:t>
            </a:r>
          </a:p>
          <a:p>
            <a:pPr algn="r" rtl="0"/>
            <a:r>
              <a:rPr lang="ru" dirty="0" smtClean="0"/>
              <a:t>Платонова  А.П.</a:t>
            </a:r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2707543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884" y="1844824"/>
            <a:ext cx="9751060" cy="2808312"/>
          </a:xfrm>
        </p:spPr>
        <p:txBody>
          <a:bodyPr rtlCol="0">
            <a:noAutofit/>
          </a:bodyPr>
          <a:lstStyle/>
          <a:p>
            <a:r>
              <a:rPr lang="ru-RU" sz="3600" dirty="0" smtClean="0"/>
              <a:t>Цель: - Формировать знания </a:t>
            </a:r>
            <a:r>
              <a:rPr lang="ru-RU" sz="3600" dirty="0"/>
              <a:t>о творчестве А.С. Пушкина</a:t>
            </a:r>
            <a:br>
              <a:rPr lang="ru-RU" sz="3600" dirty="0"/>
            </a:br>
            <a:r>
              <a:rPr lang="ru-RU" sz="3600" dirty="0" smtClean="0"/>
              <a:t>- Повысить интерес </a:t>
            </a:r>
            <a:r>
              <a:rPr lang="ru-RU" sz="3600" dirty="0"/>
              <a:t>к произведениям А. С. Пушкина, </a:t>
            </a:r>
            <a:r>
              <a:rPr lang="ru-RU" sz="3600" dirty="0" smtClean="0"/>
              <a:t>активизировать потребность </a:t>
            </a:r>
            <a:r>
              <a:rPr lang="ru-RU" sz="3600" dirty="0"/>
              <a:t>к чтению, узнаванию нового.</a:t>
            </a:r>
            <a:br>
              <a:rPr lang="ru-RU" sz="3600" dirty="0"/>
            </a:br>
            <a:r>
              <a:rPr lang="ru-RU" sz="3600" dirty="0"/>
              <a:t>- </a:t>
            </a:r>
            <a:r>
              <a:rPr lang="ru-RU" sz="3600" dirty="0" smtClean="0"/>
              <a:t>Расширить знания </a:t>
            </a:r>
            <a:r>
              <a:rPr lang="ru-RU" sz="3600" dirty="0"/>
              <a:t>о русской культуре, о быте и традициях русского </a:t>
            </a:r>
            <a:r>
              <a:rPr lang="ru-RU" sz="3600" dirty="0" smtClean="0"/>
              <a:t>народа</a:t>
            </a:r>
            <a:r>
              <a:rPr lang="ru-RU" sz="3600" dirty="0"/>
              <a:t>.</a:t>
            </a:r>
            <a:endParaRPr lang="ru" sz="3600" dirty="0"/>
          </a:p>
        </p:txBody>
      </p:sp>
    </p:spTree>
    <p:extLst>
      <p:ext uri="{BB962C8B-B14F-4D97-AF65-F5344CB8AC3E}">
        <p14:creationId xmlns:p14="http://schemas.microsoft.com/office/powerpoint/2010/main" val="38198773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772" y="568412"/>
            <a:ext cx="11521280" cy="844364"/>
          </a:xfrm>
        </p:spPr>
        <p:txBody>
          <a:bodyPr>
            <a:noAutofit/>
          </a:bodyPr>
          <a:lstStyle/>
          <a:p>
            <a:r>
              <a:rPr lang="ru-RU" sz="4000" dirty="0" smtClean="0"/>
              <a:t>Оформление выставки « По сказкам Пушкина»</a:t>
            </a:r>
            <a:endParaRPr lang="ru-RU" sz="4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03139" y="1916832"/>
            <a:ext cx="4139543" cy="3168352"/>
          </a:xfrm>
          <a:prstGeom prst="rect">
            <a:avLst/>
          </a:prstGeom>
        </p:spPr>
      </p:pic>
      <p:pic>
        <p:nvPicPr>
          <p:cNvPr id="5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52584">
            <a:off x="858708" y="2489082"/>
            <a:ext cx="3544270" cy="313098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7061">
            <a:off x="8573419" y="2356340"/>
            <a:ext cx="2706828" cy="351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674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620936"/>
          </a:xfrm>
        </p:spPr>
        <p:txBody>
          <a:bodyPr/>
          <a:lstStyle/>
          <a:p>
            <a:r>
              <a:rPr lang="ru-RU" dirty="0" smtClean="0"/>
              <a:t>Викторина « По сказкам Пушкина»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7771">
            <a:off x="675684" y="1872527"/>
            <a:ext cx="3803164" cy="285237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172" y="1106491"/>
            <a:ext cx="3604777" cy="27035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4236">
            <a:off x="7375792" y="1363571"/>
            <a:ext cx="3923928" cy="29429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365" y="3330880"/>
            <a:ext cx="3826278" cy="28697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509" y="3729251"/>
            <a:ext cx="3402880" cy="25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554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победители во всероссийском конкурсе рисунков «По сказкам А.С. Пушкина»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52657">
            <a:off x="488914" y="2228656"/>
            <a:ext cx="4267200" cy="351333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99065">
            <a:off x="7448106" y="2160105"/>
            <a:ext cx="4267200" cy="372936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60644" y="2451481"/>
            <a:ext cx="4588226" cy="344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274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788" y="431800"/>
            <a:ext cx="10492155" cy="836960"/>
          </a:xfrm>
        </p:spPr>
        <p:txBody>
          <a:bodyPr/>
          <a:lstStyle/>
          <a:p>
            <a:r>
              <a:rPr lang="ru-RU" dirty="0" smtClean="0"/>
              <a:t>Так дети познакомились с творчеством великого поэта</a:t>
            </a:r>
            <a:endParaRPr lang="ru-RU" dirty="0"/>
          </a:p>
        </p:txBody>
      </p:sp>
      <p:graphicFrame>
        <p:nvGraphicFramePr>
          <p:cNvPr id="4" name="Объект 3">
            <a:hlinkClick r:id="" action="ppaction://ole?verb=0"/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5156666"/>
              </p:ext>
            </p:extLst>
          </p:nvPr>
        </p:nvGraphicFramePr>
        <p:xfrm>
          <a:off x="2782044" y="1600201"/>
          <a:ext cx="6624735" cy="4821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Презентация" r:id="rId3" imgW="4570298" imgH="3427551" progId="PowerPoint.Show.8">
                  <p:embed/>
                </p:oleObj>
              </mc:Choice>
              <mc:Fallback>
                <p:oleObj name="Презентация" r:id="rId3" imgW="4570298" imgH="3427551" progId="PowerPoint.Show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82044" y="1600201"/>
                        <a:ext cx="6624735" cy="48210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4250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ига 16 х 9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3599_TF02801059" id="{4B3E191D-B3C9-4DCD-B491-B38D7FE3D852}" vid="{95EF1F8E-C174-455E-A76C-C3640C6B91A7}"/>
    </a:ext>
  </a:extLst>
</a:theme>
</file>

<file path=ppt/theme/theme2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1360476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706496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3ED4759-CFDD-43F0-817C-11D919719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ED80E12-3BE9-4746-820E-FFB249F467F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D003AC8-209A-4321-A17C-1B7A206433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Книга (широкоэкранный формат)</Template>
  <TotalTime>155</TotalTime>
  <Words>61</Words>
  <Application>Microsoft Office PowerPoint</Application>
  <PresentationFormat>Произвольный</PresentationFormat>
  <Paragraphs>8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Constantia</vt:lpstr>
      <vt:lpstr>Книга 16 х 9</vt:lpstr>
      <vt:lpstr>Презентация Microsoft PowerPoint 97—2003</vt:lpstr>
      <vt:lpstr>А . С . Пушкину посвящается</vt:lpstr>
      <vt:lpstr>Цель: - Формировать знания о творчестве А.С. Пушкина - Повысить интерес к произведениям А. С. Пушкина, активизировать потребность к чтению, узнаванию нового. - Расширить знания о русской культуре, о быте и традициях русского народа.</vt:lpstr>
      <vt:lpstr>Оформление выставки « По сказкам Пушкина»</vt:lpstr>
      <vt:lpstr>Викторина « По сказкам Пушкина»</vt:lpstr>
      <vt:lpstr>Наши победители во всероссийском конкурсе рисунков «По сказкам А.С. Пушкина»</vt:lpstr>
      <vt:lpstr>Так дети познакомились с творчеством великого поэта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Пушкину посвящается</dc:title>
  <dc:creator>user</dc:creator>
  <cp:lastModifiedBy>user</cp:lastModifiedBy>
  <cp:revision>9</cp:revision>
  <dcterms:created xsi:type="dcterms:W3CDTF">2022-02-16T13:11:08Z</dcterms:created>
  <dcterms:modified xsi:type="dcterms:W3CDTF">2022-02-22T11:50:17Z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