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2" r:id="rId3"/>
    <p:sldId id="261" r:id="rId4"/>
    <p:sldId id="263" r:id="rId5"/>
    <p:sldId id="264" r:id="rId6"/>
  </p:sldIdLst>
  <p:sldSz cx="6858000" cy="12192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1" d="100"/>
          <a:sy n="51" d="100"/>
        </p:scale>
        <p:origin x="-2292" y="-72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79D1DF-1BD1-585B-1CEA-C5F298AD4B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995312"/>
            <a:ext cx="5143500" cy="424462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BB76D2B-BDC2-CD8A-4953-7326798F3C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9F530B7-30AD-FB03-D808-B9AE40927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B398-B0E4-4781-A6FB-AA9BA4111793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8B67079-FFA2-ED97-880B-7CAFC405F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4A2ED3D-AF87-2ABF-31AD-2F826C644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C1B85-8AB1-418B-82A3-F18E108E5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060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E8D93F-05A6-A40E-E173-8B2039651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AA966AB-5377-2654-2557-C401BED440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0677CDE-1B22-EDFF-6BF1-3D3F4A8BC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B398-B0E4-4781-A6FB-AA9BA4111793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F6DB368-C5BE-1C55-4E31-DEBF8614E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2DA6F68-368C-954B-D737-DFD2DEE88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C1B85-8AB1-418B-82A3-F18E108E5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02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2A346CBE-8EAF-A10C-A1DD-91903B1F63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71AB069-7F59-EFDA-FCF4-2BBBD77B8F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CD29DE1-E9FA-CB9F-3F15-632B78A8A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B398-B0E4-4781-A6FB-AA9BA4111793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5A383CD-7C95-DD67-2BC9-171693260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B17DE3B-2FAA-95C2-DCFD-765D8E0CA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C1B85-8AB1-418B-82A3-F18E108E5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940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C8C718-6499-5F5B-DF5E-88676ADB6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D6F252F-E4A8-D1DC-346E-D195279BE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3119C6E-27CD-27B4-11D8-B20223A27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B398-B0E4-4781-A6FB-AA9BA4111793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63EBD77-D7B8-D5CA-8888-015BE2E25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BD1AA44-BB45-8C16-6433-88F120B07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C1B85-8AB1-418B-82A3-F18E108E5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817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99F8F9-CADA-833C-B7DA-46B05301E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3039539"/>
            <a:ext cx="5915025" cy="507153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9697F50-3C21-6071-8B27-6DAF001AFE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8159050"/>
            <a:ext cx="5915025" cy="26669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A729F6D-465D-D988-C06D-C3AC2778A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B398-B0E4-4781-A6FB-AA9BA4111793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D86DE56-2284-C5C2-F928-1BEFD95D7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F3EE2AC-BD93-58C7-E161-DEC187224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C1B85-8AB1-418B-82A3-F18E108E5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635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EF8684-5EC6-FB96-2209-5CB4D8733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DE54B88-0A90-5743-3AA9-FB3CBA6F26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CC0AFDE-29D5-6C25-1FB0-F9BE2F5291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BB741B5-FD4A-573C-A274-DB64180FC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B398-B0E4-4781-A6FB-AA9BA4111793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2C63A17-B069-A5F4-4998-DF7B7E11B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35D2772-1190-5984-9A79-18788C617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C1B85-8AB1-418B-82A3-F18E108E5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025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8B9B60-1127-95F7-37FE-9DB5C9543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49116"/>
            <a:ext cx="5915025" cy="235655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BC2EC5A-8954-6CE5-4222-11AD33445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2" y="2988734"/>
            <a:ext cx="2901255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9CE4FB1-938B-6381-DF25-28C0084A4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2" y="4453467"/>
            <a:ext cx="2901255" cy="65503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0A9B168C-C677-9534-3516-9576F76641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49FA27E6-6BF9-D79E-B7E6-B539281E30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A37CA86-3F7D-B2CB-A866-4D4DEFBC8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B398-B0E4-4781-A6FB-AA9BA4111793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AD3AE03-0C15-86DB-5157-AC1DE046A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D5B1BB7-7B94-AF6A-9104-822EDEF25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C1B85-8AB1-418B-82A3-F18E108E5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058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87B1A6-8D04-2E4A-D70A-ECF58D45C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242696B-736D-E6D4-2726-71C5DD6FB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B398-B0E4-4781-A6FB-AA9BA4111793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A23FC2B-F8CB-B71B-8044-01AB341EB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DCDE841-E806-BC07-85D8-FB0ADD5C8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C1B85-8AB1-418B-82A3-F18E108E5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242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6986B75-C772-F48F-958C-6D4A1F9AE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B398-B0E4-4781-A6FB-AA9BA4111793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C69419B-4EC1-3CF6-DB25-0235DDAFC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CB2145A-E486-8AE7-7CC0-79FBA017B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C1B85-8AB1-418B-82A3-F18E108E5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376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9D86FC-04C6-2459-4898-E00259B1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8A17AC4-5CCB-4469-ACD5-D23ECE723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755427"/>
            <a:ext cx="3471863" cy="866422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A7685C6-5B20-CBDF-9D47-54B8903A82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C0B3CC4-DA25-9F63-D5D4-A6D035FAE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B398-B0E4-4781-A6FB-AA9BA4111793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D16ACB9-1933-B633-F328-6820C61A0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7C97039-A4DE-3B14-6F45-D718052DD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C1B85-8AB1-418B-82A3-F18E108E5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062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AE48E5-E907-275C-5D7B-D5A0BCD9C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5B20B83-4434-C8E8-B4FD-8F6E678DA0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755427"/>
            <a:ext cx="3471863" cy="866422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D9D4493-7855-7237-F0E5-474934330F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FF82361-A9FD-038F-DF55-4143A90F2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B398-B0E4-4781-A6FB-AA9BA4111793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E770E28-C5C9-AC69-AE77-F98FA7A63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AD6D492-536B-2807-6AE5-7D6305C56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C1B85-8AB1-418B-82A3-F18E108E5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733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DBE6EF-6CAE-03CD-6ED3-89C52972C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116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A8DCAAE-08E0-7D3D-9845-91501536F6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B7D2BCA-BFA7-94BC-8821-A8D7548284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11300182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2B398-B0E4-4781-A6FB-AA9BA4111793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5DB5AD5-3B82-375D-7807-462EEE1381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11300182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0BB5FC9-42A8-EF4A-6C93-5C8FFFD8ED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11300182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C1B85-8AB1-418B-82A3-F18E108E5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935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56CCCF5-5433-2A90-0E95-B161818CA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495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AF1A15E-B64F-52A4-258B-824DD6FEA5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32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BDEA3AA-779F-8AB5-139A-3F78E55B1F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27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57680F8-1D5E-AE42-1E15-160C77E98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7951"/>
            <a:ext cx="6857999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50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9A7EFF6-7DF3-CC76-F03F-3A7811F9C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8981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0</Words>
  <Application>Microsoft Office PowerPoint</Application>
  <PresentationFormat>Произвольный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HP</cp:lastModifiedBy>
  <cp:revision>2</cp:revision>
  <dcterms:created xsi:type="dcterms:W3CDTF">2022-07-16T11:42:21Z</dcterms:created>
  <dcterms:modified xsi:type="dcterms:W3CDTF">2022-09-08T08:49:17Z</dcterms:modified>
</cp:coreProperties>
</file>