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1" r:id="rId4"/>
    <p:sldId id="263" r:id="rId5"/>
    <p:sldId id="264" r:id="rId6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-2292" y="-7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79D1DF-1BD1-585B-1CEA-C5F298AD4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BB76D2B-BDC2-CD8A-4953-7326798F3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F530B7-30AD-FB03-D808-B9AE4092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B67079-FFA2-ED97-880B-7CAFC405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A2ED3D-AF87-2ABF-31AD-2F826C64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6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8D93F-05A6-A40E-E173-8B203965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A966AB-5377-2654-2557-C401BED44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77CDE-1B22-EDFF-6BF1-3D3F4A8B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DB368-C5BE-1C55-4E31-DEBF8614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DA6F68-368C-954B-D737-DFD2DEE8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346CBE-8EAF-A10C-A1DD-91903B1F6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1AB069-7F59-EFDA-FCF4-2BBBD77B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D29DE1-E9FA-CB9F-3F15-632B78A8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A383CD-7C95-DD67-2BC9-17169326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17DE3B-2FAA-95C2-DCFD-765D8E0C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4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C8C718-6499-5F5B-DF5E-88676ADB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6F252F-E4A8-D1DC-346E-D195279BE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119C6E-27CD-27B4-11D8-B20223A2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3EBD77-D7B8-D5CA-8888-015BE2E2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D1AA44-BB45-8C16-6433-88F120B0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1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9F8F9-CADA-833C-B7DA-46B05301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9"/>
            <a:ext cx="5915025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697F50-3C21-6071-8B27-6DAF001A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50"/>
            <a:ext cx="5915025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729F6D-465D-D988-C06D-C3AC2778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86DE56-2284-C5C2-F928-1BEFD95D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3EE2AC-BD93-58C7-E161-DEC18722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3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F8684-5EC6-FB96-2209-5CB4D873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E54B88-0A90-5743-3AA9-FB3CBA6F2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C0AFDE-29D5-6C25-1FB0-F9BE2F529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B741B5-FD4A-573C-A274-DB64180F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C63A17-B069-A5F4-4998-DF7B7E11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5D2772-1190-5984-9A79-18788C61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2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8B9B60-1127-95F7-37FE-9DB5C954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C2EC5A-8954-6CE5-4222-11AD3344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988734"/>
            <a:ext cx="2901255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CE4FB1-938B-6381-DF25-28C0084A4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9B168C-C677-9534-3516-9576F7664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9FA27E6-6BF9-D79E-B7E6-B539281E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A37CA86-3F7D-B2CB-A866-4D4DEFBC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D3AE03-0C15-86DB-5157-AC1DE046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D5B1BB7-7B94-AF6A-9104-822EDEF2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5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7B1A6-8D04-2E4A-D70A-ECF58D45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242696B-736D-E6D4-2726-71C5DD6F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23FC2B-F8CB-B71B-8044-01AB341E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DCDE841-E806-BC07-85D8-FB0ADD5C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4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6986B75-C772-F48F-958C-6D4A1F9A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C69419B-4EC1-3CF6-DB25-0235DDAF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B2145A-E486-8AE7-7CC0-79FBA017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D86FC-04C6-2459-4898-E00259B1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A17AC4-5CCB-4469-ACD5-D23ECE72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7"/>
            <a:ext cx="3471863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7685C6-5B20-CBDF-9D47-54B8903A8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0B3CC4-DA25-9F63-D5D4-A6D035FA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16ACB9-1933-B633-F328-6820C61A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C97039-A4DE-3B14-6F45-D718052D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E48E5-E907-275C-5D7B-D5A0BCD9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B20B83-4434-C8E8-B4FD-8F6E678DA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7"/>
            <a:ext cx="3471863" cy="8664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D9D4493-7855-7237-F0E5-47493433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82361-A9FD-038F-DF55-4143A90F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E770E28-C5C9-AC69-AE77-F98FA7A6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D6D492-536B-2807-6AE5-7D6305C5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3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BE6EF-6CAE-03CD-6ED3-89C52972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6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8DCAAE-08E0-7D3D-9845-91501536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D2BCA-BFA7-94BC-8821-A8D754828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B398-B0E4-4781-A6FB-AA9BA411179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DB5AD5-3B82-375D-7807-462EEE138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82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BB5FC9-42A8-EF4A-6C93-5C8FFFD8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C1B85-8AB1-418B-82A3-F18E108E5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6CCCF5-5433-2A90-0E95-B161818C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9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F1A15E-B64F-52A4-258B-824DD6FEA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3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DEA3AA-779F-8AB5-139A-3F78E55B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2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7680F8-1D5E-AE42-1E15-160C77E9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951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A7EFF6-7DF3-CC76-F03F-3A7811F9C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98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Произвольный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</cp:revision>
  <dcterms:created xsi:type="dcterms:W3CDTF">2022-07-16T11:42:21Z</dcterms:created>
  <dcterms:modified xsi:type="dcterms:W3CDTF">2022-09-08T08:49:17Z</dcterms:modified>
</cp:coreProperties>
</file>