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9" r:id="rId4"/>
    <p:sldId id="265" r:id="rId5"/>
    <p:sldId id="260" r:id="rId6"/>
    <p:sldId id="264" r:id="rId7"/>
    <p:sldId id="261" r:id="rId8"/>
    <p:sldId id="267" r:id="rId9"/>
    <p:sldId id="268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6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8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85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230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15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59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15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10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7987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7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47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59FDD-C33A-4372-A8D9-9C6C3E7921B7}" type="datetimeFigureOut">
              <a:rPr lang="ru-RU" smtClean="0"/>
              <a:t>18.04.2022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54485-8EE8-4786-A5D8-6997559CC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3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0374" y="130917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0070C0"/>
                </a:solidFill>
              </a:rPr>
              <a:t>Stem – </a:t>
            </a:r>
            <a:r>
              <a:rPr lang="ru-RU" b="1" i="1" dirty="0" smtClean="0">
                <a:solidFill>
                  <a:srgbClr val="0070C0"/>
                </a:solidFill>
              </a:rPr>
              <a:t>день 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во второй младшей группе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 «День космонавтики»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01794" y="4486941"/>
            <a:ext cx="4054929" cy="1655762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0070C0"/>
                </a:solidFill>
              </a:rPr>
              <a:t>Воспитатели: </a:t>
            </a:r>
            <a:r>
              <a:rPr lang="ru-RU" dirty="0" err="1" smtClean="0">
                <a:solidFill>
                  <a:srgbClr val="0070C0"/>
                </a:solidFill>
              </a:rPr>
              <a:t>Ковина</a:t>
            </a:r>
            <a:r>
              <a:rPr lang="ru-RU" dirty="0" smtClean="0">
                <a:solidFill>
                  <a:srgbClr val="0070C0"/>
                </a:solidFill>
              </a:rPr>
              <a:t> Е.И.,                              Зимина И.А.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34581" y="589935"/>
            <a:ext cx="4906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МАДОУ «Детский сад «Радуга»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01265" y="5773371"/>
            <a:ext cx="2001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70C0"/>
                </a:solidFill>
              </a:rPr>
              <a:t>г.Усолье</a:t>
            </a:r>
            <a:r>
              <a:rPr lang="ru-RU" dirty="0" smtClean="0">
                <a:solidFill>
                  <a:srgbClr val="0070C0"/>
                </a:solidFill>
              </a:rPr>
              <a:t>, 2022 г.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1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041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26891" y="1412004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первичных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космосе, звездах, космических кораблях, космонавтах.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61419" y="230852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способности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конструированию скафандра, космических кораблей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образцу и по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замыслу, используя разные виды конструкторов;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созвездием «Большая медведица»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овершенствовать умение называть и различать геометрические фигуры (квадрат, треугольник, прямоугольник)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азвивать творчество и фантазию;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61419" y="1091467"/>
            <a:ext cx="853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</a:p>
        </p:txBody>
      </p:sp>
    </p:spTree>
    <p:extLst>
      <p:ext uri="{BB962C8B-B14F-4D97-AF65-F5344CB8AC3E}">
        <p14:creationId xmlns:p14="http://schemas.microsoft.com/office/powerpoint/2010/main" val="1989935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61675"/>
            <a:ext cx="10515600" cy="4351338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 </a:t>
            </a:r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Мозаика «Цвет, форма, счет»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</a:t>
            </a:r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Деревянный конструктор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Пластилин</a:t>
            </a:r>
          </a:p>
        </p:txBody>
      </p:sp>
      <p:pic>
        <p:nvPicPr>
          <p:cNvPr id="6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42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030" b="37128"/>
          <a:stretch/>
        </p:blipFill>
        <p:spPr>
          <a:xfrm rot="16200000">
            <a:off x="331014" y="2718024"/>
            <a:ext cx="2993766" cy="14846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4546" y="2130469"/>
            <a:ext cx="1359026" cy="28267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877" y="2143693"/>
            <a:ext cx="1352668" cy="2813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73"/>
          <a:stretch/>
        </p:blipFill>
        <p:spPr>
          <a:xfrm>
            <a:off x="7866360" y="2075629"/>
            <a:ext cx="1663920" cy="294967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21858" y="1002889"/>
            <a:ext cx="5574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ракеты из блоков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Дьенеша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6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65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98" y="2036208"/>
            <a:ext cx="1384130" cy="287898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15"/>
          <a:stretch/>
        </p:blipFill>
        <p:spPr>
          <a:xfrm>
            <a:off x="1486744" y="2036208"/>
            <a:ext cx="1496110" cy="25170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88"/>
          <a:stretch/>
        </p:blipFill>
        <p:spPr>
          <a:xfrm>
            <a:off x="7773437" y="3709218"/>
            <a:ext cx="1471385" cy="235389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75"/>
          <a:stretch/>
        </p:blipFill>
        <p:spPr>
          <a:xfrm>
            <a:off x="10114273" y="2036208"/>
            <a:ext cx="1191112" cy="21139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57"/>
          <a:stretch/>
        </p:blipFill>
        <p:spPr>
          <a:xfrm>
            <a:off x="5632253" y="2046040"/>
            <a:ext cx="1578925" cy="250722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9" b="25305"/>
          <a:stretch/>
        </p:blipFill>
        <p:spPr>
          <a:xfrm>
            <a:off x="7591373" y="926797"/>
            <a:ext cx="1653449" cy="221882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713703" y="1150374"/>
            <a:ext cx="4788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космических кораблей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конструктора 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Lego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06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409" y="2143431"/>
            <a:ext cx="1286753" cy="16711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412" y="2183890"/>
            <a:ext cx="1382661" cy="28759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245" y="2224351"/>
            <a:ext cx="1343757" cy="27950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407" y="2224351"/>
            <a:ext cx="1343757" cy="27950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38168" y="1209367"/>
            <a:ext cx="51422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скафандра для космонавта</a:t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деревянного конструктора</a:t>
            </a:r>
          </a:p>
        </p:txBody>
      </p:sp>
    </p:spTree>
    <p:extLst>
      <p:ext uri="{BB962C8B-B14F-4D97-AF65-F5344CB8AC3E}">
        <p14:creationId xmlns:p14="http://schemas.microsoft.com/office/powerpoint/2010/main" val="15384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38" y="1770888"/>
            <a:ext cx="1481409" cy="30813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255" y="1770888"/>
            <a:ext cx="1496630" cy="31129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976" y="1770888"/>
            <a:ext cx="1533926" cy="319056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95484" y="1042219"/>
            <a:ext cx="5742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созвездием «Большая медведица»</a:t>
            </a:r>
          </a:p>
        </p:txBody>
      </p:sp>
    </p:spTree>
    <p:extLst>
      <p:ext uri="{BB962C8B-B14F-4D97-AF65-F5344CB8AC3E}">
        <p14:creationId xmlns:p14="http://schemas.microsoft.com/office/powerpoint/2010/main" val="18759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524000"/>
            <a:ext cx="2857500" cy="381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3923077" y="1032387"/>
            <a:ext cx="44933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Лепка космических кораблей</a:t>
            </a:r>
          </a:p>
        </p:txBody>
      </p:sp>
    </p:spTree>
    <p:extLst>
      <p:ext uri="{BB962C8B-B14F-4D97-AF65-F5344CB8AC3E}">
        <p14:creationId xmlns:p14="http://schemas.microsoft.com/office/powerpoint/2010/main" val="37975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catherineasquithgallery.com/uploads/posts/2021-02/1613689449_43-p-fon-dlya-prezentatsii-kosmonavtika-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7" cy="6920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8" b="35641"/>
          <a:stretch/>
        </p:blipFill>
        <p:spPr>
          <a:xfrm>
            <a:off x="2790517" y="1985521"/>
            <a:ext cx="2533744" cy="29496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5" b="25583"/>
          <a:stretch/>
        </p:blipFill>
        <p:spPr>
          <a:xfrm>
            <a:off x="6565817" y="1867534"/>
            <a:ext cx="2192312" cy="3067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3569110" y="1130710"/>
            <a:ext cx="3618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Физминутка</a:t>
            </a:r>
            <a:r>
              <a:rPr lang="ru-RU" dirty="0" smtClean="0"/>
              <a:t> «Полет на ракете»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942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13315</TotalTime>
  <Words>135</Words>
  <Application>Microsoft Office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Stem – день  во второй младшей группе  «День космонавтики»</vt:lpstr>
      <vt:lpstr>Презентация PowerPoint</vt:lpstr>
      <vt:lpstr>Оборудование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– день  во второй младшей группе  «День космонавтики»</dc:title>
  <dc:creator>Пользователь Windows</dc:creator>
  <cp:lastModifiedBy>Пользователь Windows</cp:lastModifiedBy>
  <cp:revision>17</cp:revision>
  <dcterms:created xsi:type="dcterms:W3CDTF">2022-04-08T11:52:12Z</dcterms:created>
  <dcterms:modified xsi:type="dcterms:W3CDTF">2022-04-18T08:42:43Z</dcterms:modified>
</cp:coreProperties>
</file>