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59" r:id="rId4"/>
    <p:sldId id="265" r:id="rId5"/>
    <p:sldId id="260" r:id="rId6"/>
    <p:sldId id="264" r:id="rId7"/>
    <p:sldId id="261" r:id="rId8"/>
    <p:sldId id="267" r:id="rId9"/>
    <p:sldId id="268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9FDD-C33A-4372-A8D9-9C6C3E7921B7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54485-8EE8-4786-A5D8-6997559CC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6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9FDD-C33A-4372-A8D9-9C6C3E7921B7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54485-8EE8-4786-A5D8-6997559CC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880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9FDD-C33A-4372-A8D9-9C6C3E7921B7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54485-8EE8-4786-A5D8-6997559CC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585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9FDD-C33A-4372-A8D9-9C6C3E7921B7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54485-8EE8-4786-A5D8-6997559CC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230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9FDD-C33A-4372-A8D9-9C6C3E7921B7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54485-8EE8-4786-A5D8-6997559CC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155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9FDD-C33A-4372-A8D9-9C6C3E7921B7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54485-8EE8-4786-A5D8-6997559CC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759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9FDD-C33A-4372-A8D9-9C6C3E7921B7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54485-8EE8-4786-A5D8-6997559CC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153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9FDD-C33A-4372-A8D9-9C6C3E7921B7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54485-8EE8-4786-A5D8-6997559CC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104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9FDD-C33A-4372-A8D9-9C6C3E7921B7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54485-8EE8-4786-A5D8-6997559CC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987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9FDD-C33A-4372-A8D9-9C6C3E7921B7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54485-8EE8-4786-A5D8-6997559CC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370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9FDD-C33A-4372-A8D9-9C6C3E7921B7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54485-8EE8-4786-A5D8-6997559CC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347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59FDD-C33A-4372-A8D9-9C6C3E7921B7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54485-8EE8-4786-A5D8-6997559CC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531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0374" y="130917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rgbClr val="0070C0"/>
                </a:solidFill>
              </a:rPr>
              <a:t>Stem – </a:t>
            </a:r>
            <a:r>
              <a:rPr lang="ru-RU" b="1" i="1" dirty="0" smtClean="0">
                <a:solidFill>
                  <a:srgbClr val="0070C0"/>
                </a:solidFill>
              </a:rPr>
              <a:t>день </a:t>
            </a:r>
            <a:br>
              <a:rPr lang="ru-RU" b="1" i="1" dirty="0" smtClean="0">
                <a:solidFill>
                  <a:srgbClr val="0070C0"/>
                </a:solidFill>
              </a:rPr>
            </a:br>
            <a:r>
              <a:rPr lang="ru-RU" b="1" i="1" dirty="0" smtClean="0">
                <a:solidFill>
                  <a:srgbClr val="0070C0"/>
                </a:solidFill>
              </a:rPr>
              <a:t>во второй младшей группе</a:t>
            </a:r>
            <a:br>
              <a:rPr lang="ru-RU" b="1" i="1" dirty="0" smtClean="0">
                <a:solidFill>
                  <a:srgbClr val="0070C0"/>
                </a:solidFill>
              </a:rPr>
            </a:br>
            <a:r>
              <a:rPr lang="ru-RU" b="1" i="1" dirty="0" smtClean="0">
                <a:solidFill>
                  <a:srgbClr val="0070C0"/>
                </a:solidFill>
              </a:rPr>
              <a:t> «День космонавтики»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01794" y="4486941"/>
            <a:ext cx="4054929" cy="1655762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rgbClr val="0070C0"/>
                </a:solidFill>
              </a:rPr>
              <a:t>Воспитатели: </a:t>
            </a:r>
            <a:r>
              <a:rPr lang="ru-RU" dirty="0" err="1" smtClean="0">
                <a:solidFill>
                  <a:srgbClr val="0070C0"/>
                </a:solidFill>
              </a:rPr>
              <a:t>Ковина</a:t>
            </a:r>
            <a:r>
              <a:rPr lang="ru-RU" dirty="0" smtClean="0">
                <a:solidFill>
                  <a:srgbClr val="0070C0"/>
                </a:solidFill>
              </a:rPr>
              <a:t> Е.И.,                              Зимина И.А.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34581" y="589935"/>
            <a:ext cx="4906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МАДОУ «Детский сад «Радуга»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01265" y="5773371"/>
            <a:ext cx="2001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rgbClr val="0070C0"/>
                </a:solidFill>
              </a:rPr>
              <a:t>г.Усолье</a:t>
            </a:r>
            <a:r>
              <a:rPr lang="ru-RU" dirty="0" smtClean="0">
                <a:solidFill>
                  <a:srgbClr val="0070C0"/>
                </a:solidFill>
              </a:rPr>
              <a:t>, 2022 г.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1" name="Picture 4" descr="https://catherineasquithgallery.com/uploads/posts/2021-02/1613689449_43-p-fon-dlya-prezentatsii-kosmonavtika-4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7" cy="692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41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catherineasquithgallery.com/uploads/posts/2021-02/1613689449_43-p-fon-dlya-prezentatsii-kosmonavtika-4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7" cy="692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26891" y="141200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дошкольников первичных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представлений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космосе, звездах, космических кораблях, космонавтах.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261419" y="2308520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способности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к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конструированию скафандра, космических кораблей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образцу и по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замыслу, используя разные виды конструкторов;</a:t>
            </a:r>
          </a:p>
          <a:p>
            <a:pPr marL="285750" indent="-285750">
              <a:buFontTx/>
              <a:buChar char="-"/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ознакомить с созвездием «Большая медведица»</a:t>
            </a:r>
          </a:p>
          <a:p>
            <a:pPr marL="285750" indent="-285750">
              <a:buFontTx/>
              <a:buChar char="-"/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овершенствовать умение называть и различать геометрические фигуры (квадрат, треугольник, прямоугольник)</a:t>
            </a:r>
          </a:p>
          <a:p>
            <a:pPr marL="285750" indent="-285750">
              <a:buFontTx/>
              <a:buChar char="-"/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азвивать творчество и фантазию;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61419" y="1091467"/>
            <a:ext cx="853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</a:p>
        </p:txBody>
      </p:sp>
    </p:spTree>
    <p:extLst>
      <p:ext uri="{BB962C8B-B14F-4D97-AF65-F5344CB8AC3E}">
        <p14:creationId xmlns:p14="http://schemas.microsoft.com/office/powerpoint/2010/main" val="198993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61675"/>
            <a:ext cx="10515600" cy="435133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Блоки </a:t>
            </a:r>
            <a:r>
              <a:rPr 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Дьенеша</a:t>
            </a:r>
            <a:endParaRPr lang="ru-RU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Мозаика «Цвет, форма, счет»</a:t>
            </a:r>
            <a:endParaRPr lang="ru-RU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Lego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Деревянный конструктор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Пластилин</a:t>
            </a:r>
          </a:p>
        </p:txBody>
      </p:sp>
      <p:pic>
        <p:nvPicPr>
          <p:cNvPr id="6" name="Picture 4" descr="https://catherineasquithgallery.com/uploads/posts/2021-02/1613689449_43-p-fon-dlya-prezentatsii-kosmonavtika-4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7" cy="692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42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catherineasquithgallery.com/uploads/posts/2021-02/1613689449_43-p-fon-dlya-prezentatsii-kosmonavtika-4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7" cy="692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30" b="37128"/>
          <a:stretch/>
        </p:blipFill>
        <p:spPr>
          <a:xfrm rot="16200000">
            <a:off x="331014" y="2718024"/>
            <a:ext cx="2993766" cy="14846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546" y="2130469"/>
            <a:ext cx="1359026" cy="28267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877" y="2143693"/>
            <a:ext cx="1352668" cy="28135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73"/>
          <a:stretch/>
        </p:blipFill>
        <p:spPr>
          <a:xfrm>
            <a:off x="7866360" y="2075629"/>
            <a:ext cx="1663920" cy="29496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21858" y="1002889"/>
            <a:ext cx="5574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Конструирование ракеты из блоков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Дьенеша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76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s://catherineasquithgallery.com/uploads/posts/2021-02/1613689449_43-p-fon-dlya-prezentatsii-kosmonavtika-4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650"/>
            <a:ext cx="12191997" cy="692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998" y="2036208"/>
            <a:ext cx="1384130" cy="287898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15"/>
          <a:stretch/>
        </p:blipFill>
        <p:spPr>
          <a:xfrm>
            <a:off x="1486744" y="2036208"/>
            <a:ext cx="1496110" cy="251705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88"/>
          <a:stretch/>
        </p:blipFill>
        <p:spPr>
          <a:xfrm>
            <a:off x="7773437" y="3709218"/>
            <a:ext cx="1471385" cy="235389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75"/>
          <a:stretch/>
        </p:blipFill>
        <p:spPr>
          <a:xfrm>
            <a:off x="10114273" y="2036208"/>
            <a:ext cx="1191112" cy="211393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57"/>
          <a:stretch/>
        </p:blipFill>
        <p:spPr>
          <a:xfrm>
            <a:off x="5632253" y="2046040"/>
            <a:ext cx="1578925" cy="250722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9" b="25305"/>
          <a:stretch/>
        </p:blipFill>
        <p:spPr>
          <a:xfrm>
            <a:off x="7591373" y="926797"/>
            <a:ext cx="1653449" cy="221882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713703" y="1150374"/>
            <a:ext cx="47883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космических кораблей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конструктора 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Lego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06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catherineasquithgallery.com/uploads/posts/2021-02/1613689449_43-p-fon-dlya-prezentatsii-kosmonavtika-4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7" cy="692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409" y="2143431"/>
            <a:ext cx="1286753" cy="167117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412" y="2183890"/>
            <a:ext cx="1382661" cy="287593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245" y="2224351"/>
            <a:ext cx="1343757" cy="27950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407" y="2224351"/>
            <a:ext cx="1343757" cy="27950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38168" y="1209367"/>
            <a:ext cx="51422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скафандра для космонавта</a:t>
            </a:r>
            <a:b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деревянного конструктора</a:t>
            </a:r>
          </a:p>
        </p:txBody>
      </p:sp>
    </p:spTree>
    <p:extLst>
      <p:ext uri="{BB962C8B-B14F-4D97-AF65-F5344CB8AC3E}">
        <p14:creationId xmlns:p14="http://schemas.microsoft.com/office/powerpoint/2010/main" val="153847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catherineasquithgallery.com/uploads/posts/2021-02/1613689449_43-p-fon-dlya-prezentatsii-kosmonavtika-4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7" cy="692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238" y="1770888"/>
            <a:ext cx="1481409" cy="30813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255" y="1770888"/>
            <a:ext cx="1496630" cy="31129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976" y="1770888"/>
            <a:ext cx="1533926" cy="31905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95484" y="1042219"/>
            <a:ext cx="57420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созвездием «Большая медведица»</a:t>
            </a:r>
          </a:p>
        </p:txBody>
      </p:sp>
    </p:spTree>
    <p:extLst>
      <p:ext uri="{BB962C8B-B14F-4D97-AF65-F5344CB8AC3E}">
        <p14:creationId xmlns:p14="http://schemas.microsoft.com/office/powerpoint/2010/main" val="187595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catherineasquithgallery.com/uploads/posts/2021-02/1613689449_43-p-fon-dlya-prezentatsii-kosmonavtika-4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7" cy="692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0" y="1524000"/>
            <a:ext cx="2857500" cy="381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923077" y="1032387"/>
            <a:ext cx="4493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Лепка космических кораблей</a:t>
            </a:r>
          </a:p>
        </p:txBody>
      </p:sp>
    </p:spTree>
    <p:extLst>
      <p:ext uri="{BB962C8B-B14F-4D97-AF65-F5344CB8AC3E}">
        <p14:creationId xmlns:p14="http://schemas.microsoft.com/office/powerpoint/2010/main" val="37975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catherineasquithgallery.com/uploads/posts/2021-02/1613689449_43-p-fon-dlya-prezentatsii-kosmonavtika-4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7" cy="692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8" b="35641"/>
          <a:stretch/>
        </p:blipFill>
        <p:spPr>
          <a:xfrm>
            <a:off x="2790517" y="1985521"/>
            <a:ext cx="2533744" cy="29496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5" b="25583"/>
          <a:stretch/>
        </p:blipFill>
        <p:spPr>
          <a:xfrm>
            <a:off x="6565817" y="1867534"/>
            <a:ext cx="2192312" cy="30676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3569110" y="1130710"/>
            <a:ext cx="3618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Физминутка</a:t>
            </a:r>
            <a:r>
              <a:rPr lang="ru-RU" dirty="0" smtClean="0"/>
              <a:t> «Полет на ракете»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942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13315</TotalTime>
  <Words>135</Words>
  <Application>Microsoft Office PowerPoint</Application>
  <PresentationFormat>Широкоэкранный</PresentationFormat>
  <Paragraphs>23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Stem – день  во второй младшей группе  «День космонавтики»</vt:lpstr>
      <vt:lpstr>Презентация PowerPoint</vt:lpstr>
      <vt:lpstr>Оборудование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Stem – день  во второй младшей группе  «День космонавтики»</dc:title>
  <dc:creator>Пользователь Windows</dc:creator>
  <cp:lastModifiedBy>Пользователь Windows</cp:lastModifiedBy>
  <cp:revision>17</cp:revision>
  <dcterms:created xsi:type="dcterms:W3CDTF">2022-04-08T11:52:12Z</dcterms:created>
  <dcterms:modified xsi:type="dcterms:W3CDTF">2022-04-18T08:42:43Z</dcterms:modified>
</cp:coreProperties>
</file>