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1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6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7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0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1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E0A1-4635-4C76-8F67-B1F9DBA0D006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40F9-0833-4D3B-ADE5-8DA61082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532" y="3676851"/>
            <a:ext cx="9172875" cy="125295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919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070" y="357809"/>
            <a:ext cx="10873408" cy="4214192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i="1" dirty="0">
                <a:solidFill>
                  <a:srgbClr val="7030A0"/>
                </a:solidFill>
              </a:rPr>
              <a:t>МАДОУ «</a:t>
            </a:r>
            <a:r>
              <a:rPr lang="ru-RU" sz="2700" b="1" i="1" dirty="0" smtClean="0">
                <a:solidFill>
                  <a:srgbClr val="7030A0"/>
                </a:solidFill>
              </a:rPr>
              <a:t>Детский </a:t>
            </a:r>
            <a:r>
              <a:rPr lang="ru-RU" sz="2700" b="1" i="1" dirty="0">
                <a:solidFill>
                  <a:srgbClr val="7030A0"/>
                </a:solidFill>
              </a:rPr>
              <a:t>сад «Радуга»</a:t>
            </a:r>
            <a:br>
              <a:rPr lang="ru-RU" sz="2700" b="1" i="1" dirty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7030A0"/>
                </a:solidFill>
              </a:rPr>
              <a:t/>
            </a:r>
            <a:br>
              <a:rPr lang="ru-RU" sz="2700" b="1" i="1" dirty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                        «Развивающие центры в содержании образовательных областей»</a:t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   Группа № 4</a:t>
            </a: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                                                                                             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/>
              <a:t>Подготовили:. Воспитатели – Петухова Е.А                                                                                                                                                                     </a:t>
            </a:r>
            <a:br>
              <a:rPr lang="ru-RU" sz="1400" b="1" dirty="0" smtClean="0"/>
            </a:br>
            <a:r>
              <a:rPr lang="ru-RU" sz="14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Суханова Е.С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055">
            <a:off x="3680058" y="2569945"/>
            <a:ext cx="2375875" cy="178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500">
            <a:off x="494391" y="2656572"/>
            <a:ext cx="2375875" cy="1781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0885">
            <a:off x="6638786" y="2826087"/>
            <a:ext cx="1920278" cy="14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5" y="365124"/>
            <a:ext cx="1185832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79"/>
            <a:ext cx="10515600" cy="1546309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                                                                                                                       Уголок уединения</a:t>
            </a:r>
            <a:br>
              <a:rPr lang="ru-RU" sz="1800" b="1" dirty="0" smtClean="0"/>
            </a:br>
            <a:r>
              <a:rPr lang="ru-RU" sz="1800" b="1" dirty="0" smtClean="0"/>
              <a:t>Цель: Преодоление эмоционального дискомфорта дошкольников.</a:t>
            </a:r>
            <a:br>
              <a:rPr lang="ru-RU" sz="1800" b="1" dirty="0" smtClean="0"/>
            </a:br>
            <a:r>
              <a:rPr lang="ru-RU" sz="1800" b="1" dirty="0" smtClean="0"/>
              <a:t>Объединили с сенсорным уголком (познавательное развитие).</a:t>
            </a:r>
            <a:br>
              <a:rPr lang="ru-RU" sz="1800" b="1" dirty="0" smtClean="0"/>
            </a:br>
            <a:r>
              <a:rPr lang="ru-RU" sz="1800" b="1" dirty="0" smtClean="0"/>
              <a:t>Цель: Освоение детьми новых познавательных действий, формирование важнейших представлений об </a:t>
            </a:r>
            <a:r>
              <a:rPr lang="ru-RU" sz="1800" b="1" smtClean="0"/>
              <a:t>окружающем мире, о </a:t>
            </a:r>
            <a:r>
              <a:rPr lang="ru-RU" sz="1800" b="1" dirty="0" smtClean="0"/>
              <a:t>свойствах и отношениях объектов окружающего мира.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6" y="3530894"/>
            <a:ext cx="2508986" cy="1881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" y="1612047"/>
            <a:ext cx="2163387" cy="1622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90" y="1618241"/>
            <a:ext cx="1950909" cy="1622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42" y="1599888"/>
            <a:ext cx="2273781" cy="1705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29" y="1612047"/>
            <a:ext cx="2241359" cy="1681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6" y="3530894"/>
            <a:ext cx="2205100" cy="1653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3530894"/>
            <a:ext cx="2168894" cy="16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59" y="154004"/>
            <a:ext cx="11357809" cy="6487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               </a:t>
            </a:r>
            <a:br>
              <a:rPr lang="ru-RU" sz="1400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         Центр безопасности</a:t>
            </a:r>
            <a:br>
              <a:rPr lang="ru-RU" sz="1800" b="1" dirty="0" smtClean="0"/>
            </a:br>
            <a:r>
              <a:rPr lang="ru-RU" sz="1800" b="1" dirty="0" smtClean="0"/>
              <a:t>Цель: Создание условий, способствующих развитию и совершенствованию умений и навыков по обеспечению собственной безопасности, действиями в случае возникновения любой экстремальной ситуации.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60" y="1399999"/>
            <a:ext cx="4278428" cy="3208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4"/>
          <a:stretch/>
        </p:blipFill>
        <p:spPr>
          <a:xfrm>
            <a:off x="1427748" y="1778267"/>
            <a:ext cx="4621732" cy="2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77" y="240633"/>
            <a:ext cx="11675445" cy="6362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</a:t>
            </a:r>
            <a:r>
              <a:rPr lang="ru-RU" sz="1800" b="1" dirty="0" smtClean="0"/>
              <a:t>Художественно-эстетическое развитие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Центр творчества, искусства, музыкальных инструментов</a:t>
            </a:r>
            <a:br>
              <a:rPr lang="ru-RU" sz="1800" b="1" dirty="0" smtClean="0"/>
            </a:br>
            <a:r>
              <a:rPr lang="ru-RU" sz="1800" b="1" dirty="0" smtClean="0"/>
              <a:t>Цель: Развитие творческой активности ребёнка, воображения, памяти, </a:t>
            </a:r>
            <a:r>
              <a:rPr lang="ru-RU" sz="1800" b="1" dirty="0"/>
              <a:t>в</a:t>
            </a:r>
            <a:r>
              <a:rPr lang="ru-RU" sz="1800" b="1" dirty="0" smtClean="0"/>
              <a:t>нимания, умения импровизировать и выражать эмоции, формирование выразительности в жесте и речи.                       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29" y="1524993"/>
            <a:ext cx="4632960" cy="3474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7"/>
          <a:stretch/>
        </p:blipFill>
        <p:spPr>
          <a:xfrm>
            <a:off x="1425341" y="1524993"/>
            <a:ext cx="4090736" cy="35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33" y="365125"/>
            <a:ext cx="11656193" cy="6151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1" dirty="0" smtClean="0"/>
              <a:t>                                                                                       Физическое развитие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Центр двигательной активности</a:t>
            </a:r>
            <a:br>
              <a:rPr lang="ru-RU" sz="1800" b="1" dirty="0" smtClean="0"/>
            </a:br>
            <a:r>
              <a:rPr lang="ru-RU" sz="1800" b="1" dirty="0" smtClean="0"/>
              <a:t>Цель: Обеспечение и регулирование уровня двигательной активности детей в режиме дня.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27" y="1174282"/>
            <a:ext cx="4722796" cy="3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87" y="365125"/>
            <a:ext cx="11194181" cy="6218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                                                                                                                                                           Спасибо за внимание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0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" y="240632"/>
            <a:ext cx="11502189" cy="64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     </a:t>
            </a:r>
            <a:r>
              <a:rPr lang="ru-RU" sz="1800" b="1" dirty="0" smtClean="0"/>
              <a:t>Познавательное развитие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  Познавательный центр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90" y="1690688"/>
            <a:ext cx="5794408" cy="3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" y="235394"/>
            <a:ext cx="1205724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1" dirty="0" smtClean="0"/>
              <a:t>                                                                                                  Математический центр</a:t>
            </a:r>
            <a:br>
              <a:rPr lang="ru-RU" sz="1800" b="1" dirty="0" smtClean="0"/>
            </a:br>
            <a:r>
              <a:rPr lang="ru-RU" sz="1800" b="1" dirty="0" smtClean="0"/>
              <a:t>Цель: Формирование познавательной активности, логического мышления, стремления к самостоятельному познанию и размышлению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459" y="1145233"/>
            <a:ext cx="2766897" cy="3008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4" y="3686480"/>
            <a:ext cx="2124761" cy="1722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65" y="1266091"/>
            <a:ext cx="2268019" cy="22078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68" y="1266091"/>
            <a:ext cx="2216186" cy="21520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38" y="1266091"/>
            <a:ext cx="2344051" cy="2076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3841" y="3609474"/>
            <a:ext cx="3157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Лэпбук</a:t>
            </a:r>
            <a:r>
              <a:rPr lang="ru-RU" b="1" dirty="0" smtClean="0"/>
              <a:t> «Полезные задания»</a:t>
            </a:r>
          </a:p>
          <a:p>
            <a:r>
              <a:rPr lang="ru-RU" b="1" dirty="0"/>
              <a:t> </a:t>
            </a:r>
            <a:r>
              <a:rPr lang="ru-RU" b="1" dirty="0" smtClean="0"/>
              <a:t>Цель: Повторение и закрепление пройденного материала по математике в игровой форме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1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" y="192505"/>
            <a:ext cx="11704320" cy="6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24583"/>
          </a:xfrm>
        </p:spPr>
        <p:txBody>
          <a:bodyPr anchor="t"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                    </a:t>
            </a:r>
            <a:r>
              <a:rPr lang="ru-RU" sz="1800" b="1" dirty="0" smtClean="0"/>
              <a:t>Центр природы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Цель: Обогащение представлении детей о многообразии природного мира, воспитание любви и бережного отношения к природе, формирование начал экологической культуры.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6492" y="1717260"/>
            <a:ext cx="2724402" cy="2043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1"/>
          <a:stretch/>
        </p:blipFill>
        <p:spPr>
          <a:xfrm>
            <a:off x="838200" y="1376710"/>
            <a:ext cx="2598019" cy="2787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02" y="1376710"/>
            <a:ext cx="3702517" cy="2776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7975" y="4321743"/>
            <a:ext cx="3821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Родители оформили огород на подоконнике «Домик в деревне».</a:t>
            </a:r>
          </a:p>
          <a:p>
            <a:r>
              <a:rPr lang="ru-RU" b="1" dirty="0" smtClean="0"/>
              <a:t>Цель: Развитие у детей познавательных интересов, формирование исследовательских навыков, расширение кругозора детей и обогащение знаний.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63840" y="4321743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Дневник наблюдения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32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" y="173256"/>
            <a:ext cx="11685069" cy="66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800" b="1" dirty="0" smtClean="0"/>
              <a:t>   Центр науки и экспериментирования</a:t>
            </a:r>
            <a:br>
              <a:rPr lang="ru-RU" sz="1800" b="1" dirty="0" smtClean="0"/>
            </a:br>
            <a:r>
              <a:rPr lang="ru-RU" sz="1800" b="1" dirty="0" smtClean="0"/>
              <a:t>Цель: Создание условий, направленных на развитие познавательной активности в процессе детского                             экспериментирования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4" r="63298" b="38386"/>
          <a:stretch/>
        </p:blipFill>
        <p:spPr>
          <a:xfrm>
            <a:off x="4074695" y="1953928"/>
            <a:ext cx="3356008" cy="22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" y="279134"/>
            <a:ext cx="11656193" cy="64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730" y="279134"/>
            <a:ext cx="10247244" cy="1649057"/>
          </a:xfrm>
        </p:spPr>
        <p:txBody>
          <a:bodyPr anchor="t">
            <a:normAutofit/>
          </a:bodyPr>
          <a:lstStyle/>
          <a:p>
            <a:r>
              <a:rPr lang="ru-RU" sz="1800" b="1" smtClean="0"/>
              <a:t>                                                                      </a:t>
            </a:r>
            <a:r>
              <a:rPr lang="ru-RU" sz="1800" b="1" dirty="0" smtClean="0"/>
              <a:t>Уголок краеведения                                                                                                        Цель:  Формирование высоких моральных качеств, таких как бережное отношение  к природе, гордости и любви к своей малой Родине</a:t>
            </a:r>
            <a:r>
              <a:rPr lang="ru-RU" sz="1800" b="1" dirty="0"/>
              <a:t>, патриотизма.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4" t="10781" r="8835"/>
          <a:stretch/>
        </p:blipFill>
        <p:spPr>
          <a:xfrm>
            <a:off x="4813887" y="2115257"/>
            <a:ext cx="2127183" cy="31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173255"/>
            <a:ext cx="11800571" cy="65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1" dirty="0" smtClean="0"/>
              <a:t>                                                                                           Речевое развитие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</a:t>
            </a:r>
            <a:r>
              <a:rPr lang="ru-RU" sz="1800" b="1" smtClean="0"/>
              <a:t>Центр </a:t>
            </a:r>
            <a:r>
              <a:rPr lang="ru-RU" sz="1800" b="1" smtClean="0"/>
              <a:t>развитие</a:t>
            </a:r>
            <a:r>
              <a:rPr lang="ru-RU" sz="1800" b="1" smtClean="0"/>
              <a:t> </a:t>
            </a:r>
            <a:r>
              <a:rPr lang="ru-RU" sz="1800" b="1" dirty="0" smtClean="0"/>
              <a:t>речи, центр книги</a:t>
            </a:r>
            <a:br>
              <a:rPr lang="ru-RU" sz="1800" b="1" dirty="0" smtClean="0"/>
            </a:br>
            <a:r>
              <a:rPr lang="ru-RU" sz="1800" b="1" dirty="0" smtClean="0"/>
              <a:t>Цель: Создание оптимальных условий для организации предметно-развивающей среды в группе для совершенствования процесса развития и коррекции речи детей.</a:t>
            </a:r>
            <a:endParaRPr lang="ru-RU" sz="1800" b="1" dirty="0"/>
          </a:p>
        </p:txBody>
      </p:sp>
      <p:pic>
        <p:nvPicPr>
          <p:cNvPr id="5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8" y="-3196698"/>
            <a:ext cx="2160000" cy="16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17" y="1785487"/>
            <a:ext cx="3644766" cy="27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" y="134754"/>
            <a:ext cx="11993077" cy="67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</a:t>
            </a:r>
            <a:r>
              <a:rPr lang="ru-RU" sz="1800" b="1" dirty="0" smtClean="0"/>
              <a:t>Социально-коммуникативное развитие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   Центр игр (настольные, сюжетно-ролевые)</a:t>
            </a:r>
            <a:br>
              <a:rPr lang="ru-RU" sz="1800" b="1" dirty="0" smtClean="0"/>
            </a:br>
            <a:r>
              <a:rPr lang="ru-RU" sz="1800" b="1" dirty="0" smtClean="0"/>
              <a:t>Цель: Формирование умения у детей самостоятельно распределять роли и действовать в соответствии с ролью; учить самостоятельно создавать необходимую среду.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08" y="3704522"/>
            <a:ext cx="2688021" cy="2016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5" y="1475084"/>
            <a:ext cx="2465270" cy="1848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8" y="3704522"/>
            <a:ext cx="2736382" cy="2052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" y="1475084"/>
            <a:ext cx="2662990" cy="1997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98" y="1483889"/>
            <a:ext cx="2576908" cy="1932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4" y="1475084"/>
            <a:ext cx="2411128" cy="1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182880"/>
            <a:ext cx="11829448" cy="6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1" dirty="0" smtClean="0"/>
              <a:t>                                                                     Центр строительно-конструктивных игр</a:t>
            </a:r>
            <a:br>
              <a:rPr lang="ru-RU" sz="1800" b="1" dirty="0" smtClean="0"/>
            </a:br>
            <a:r>
              <a:rPr lang="ru-RU" sz="1800" b="1" dirty="0" smtClean="0"/>
              <a:t>Цель: Повышение интереса детей к созданию конструкций и моделей; совершенствование конструкторских умений и навыков;  развитие творческого потенциала детей.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20" y="1393730"/>
            <a:ext cx="3996841" cy="2997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1"/>
          <a:stretch/>
        </p:blipFill>
        <p:spPr>
          <a:xfrm>
            <a:off x="1241660" y="1482193"/>
            <a:ext cx="4223132" cy="28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123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МАДОУ «Детский сад «Радуга»                           «Развивающие центры в содержании образовательных областей»    Группа № 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Подготовили:. Воспитатели – Петухова Е.А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Суханова Е.С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Познавательное развитие                                                                               Познавательный центр</vt:lpstr>
      <vt:lpstr>                                                                                                  Математический центр Цель: Формирование познавательной активности, логического мышления, стремления к самостоятельному познанию и размышлению.</vt:lpstr>
      <vt:lpstr>                                                                                                                           Центр природы  Цель: Обогащение представлении детей о многообразии природного мира, воспитание любви и бережного отношения к природе, формирование начал экологической культуры.</vt:lpstr>
      <vt:lpstr>   Центр науки и экспериментирования Цель: Создание условий, направленных на развитие познавательной активности в процессе детского                             экспериментирования.</vt:lpstr>
      <vt:lpstr>                                                                      Уголок краеведения                                                                                                        Цель:  Формирование высоких моральных качеств, таких как бережное отношение  к природе, гордости и любви к своей малой Родине, патриотизма. </vt:lpstr>
      <vt:lpstr>                                                                                           Речевое развитие                                                                             Центр развитие речи, центр книги Цель: Создание оптимальных условий для организации предметно-развивающей среды в группе для совершенствования процесса развития и коррекции речи детей.</vt:lpstr>
      <vt:lpstr>                                                                                                       Социально-коммуникативное развитие                                                                                Центр игр (настольные, сюжетно-ролевые) Цель: Формирование умения у детей самостоятельно распределять роли и действовать в соответствии с ролью; учить самостоятельно создавать необходимую среду.</vt:lpstr>
      <vt:lpstr>                                                                     Центр строительно-конструктивных игр Цель: Повышение интереса детей к созданию конструкций и моделей; совершенствование конструкторских умений и навыков;  развитие творческого потенциала детей.</vt:lpstr>
      <vt:lpstr>                                                                                                                       Уголок уединения Цель: Преодоление эмоционального дискомфорта дошкольников. Объединили с сенсорным уголком (познавательное развитие). Цель: Освоение детьми новых познавательных действий, формирование важнейших представлений об окружающем мире, о свойствах и отношениях объектов окружающего мира.</vt:lpstr>
      <vt:lpstr>                                                                                                                                                                                                            Центр безопасности Цель: Создание условий, способствующих развитию и совершенствованию умений и навыков по обеспечению собственной безопасности, действиями в случае возникновения любой экстремальной ситуации.</vt:lpstr>
      <vt:lpstr>                                                                                              Художественно-эстетическое развитие                                                          Центр творчества, искусства, музыкальных инструментов Цель: Развитие творческой активности ребёнка, воображения, памяти, внимания, умения импровизировать и выражать эмоции, формирование выразительности в жесте и речи.                       </vt:lpstr>
      <vt:lpstr>                                                                                       Физическое развитие                                                                           Центр двигательной активности Цель: Обеспечение и регулирование уровня двигательной активности детей в режиме дня.</vt:lpstr>
      <vt:lpstr>                                                                                                                                                       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нелита</dc:creator>
  <cp:lastModifiedBy>нелита</cp:lastModifiedBy>
  <cp:revision>29</cp:revision>
  <dcterms:created xsi:type="dcterms:W3CDTF">2022-03-26T08:01:31Z</dcterms:created>
  <dcterms:modified xsi:type="dcterms:W3CDTF">2022-03-27T12:07:41Z</dcterms:modified>
</cp:coreProperties>
</file>