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A3EC3500-11C3-494F-B6A8-285DCF919455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36785-EF26-472B-99FD-B9BDA7857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FE57C-795D-4CE1-8565-295B5A0842B9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DAF3D-DE66-48ED-9387-7C6027A64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68CD3-FA03-4382-84C3-965C1549C9E5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4CCB0-5663-4487-A0C5-9786B02A1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3FD8F-67EC-4D9F-81F7-DCE6D7ECEDEC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14BC7-66C1-486C-8290-8DAC27ED3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89AA5-50BA-44A1-A8AA-79E6581E73E1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2BF77-D834-424E-A298-6BF46DD1C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AB8CC-CA22-4B06-B6B2-D1C3DE0FA78C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360B-865B-428D-901B-C2DA30133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09A21-6F24-4938-BBDE-D069C9E3D36C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FF585-1C3E-4A11-B347-50973734C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A4BFA-E160-4F31-A308-86F31CA8675F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00739-5CD1-4609-AE5B-DA77C13EB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229E4-FED4-439B-A1F4-D3CFAC626917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69E22-16AC-4A3E-8BFA-080A510FE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62698-60A8-450C-BE95-CC36A06BBC18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C9E95-F976-42C5-B465-1841C1845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F4FFB-1150-4492-9684-2ED7148EE51F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22C69-BEA2-49CA-918E-BC3BAE63A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4C1C8"/>
            </a:gs>
            <a:gs pos="30000">
              <a:srgbClr val="BFD8DF"/>
            </a:gs>
            <a:gs pos="100000">
              <a:srgbClr val="D5EFF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9C76D6-BD8D-4C04-B05B-F6B2CA080595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2B9A00-BE27-4035-AE5A-6D010246A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74" r:id="rId6"/>
    <p:sldLayoutId id="2147483675" r:id="rId7"/>
    <p:sldLayoutId id="2147483676" r:id="rId8"/>
    <p:sldLayoutId id="2147483677" r:id="rId9"/>
    <p:sldLayoutId id="2147483668" r:id="rId10"/>
    <p:sldLayoutId id="21474836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468313" y="404813"/>
            <a:ext cx="8064500" cy="1079500"/>
          </a:xfrm>
        </p:spPr>
        <p:txBody>
          <a:bodyPr/>
          <a:lstStyle/>
          <a:p>
            <a:pPr algn="ctr" eaLnBrk="1" hangingPunct="1"/>
            <a:r>
              <a:rPr lang="ru-RU" sz="1800" smtClean="0"/>
              <a:t>Муниципальное автономное дошкольное образовательное учреждение «Детский сад «Радуга»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1125538"/>
            <a:ext cx="7272337" cy="93503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Спортивное развлечение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« Веселые старты»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5724525" y="3644900"/>
            <a:ext cx="3097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воспитатели</a:t>
            </a:r>
          </a:p>
          <a:p>
            <a:r>
              <a:rPr lang="ru-RU">
                <a:latin typeface="Calibri" pitchFamily="34" charset="0"/>
              </a:rPr>
              <a:t>старшей группы № 7</a:t>
            </a:r>
          </a:p>
          <a:p>
            <a:r>
              <a:rPr lang="ru-RU">
                <a:latin typeface="Calibri" pitchFamily="34" charset="0"/>
              </a:rPr>
              <a:t>Щкукина М.А., Оносова Л.В. </a:t>
            </a:r>
          </a:p>
        </p:txBody>
      </p:sp>
      <p:pic>
        <p:nvPicPr>
          <p:cNvPr id="13316" name="Picture 4" descr="C:\Users\Windows\AppData\Local\Temp\Rar$DIa7448.40227\IMG-0640df5394e9190dfcaf02f44dfc8840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349500"/>
            <a:ext cx="4751387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719138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ВПЕРЕД ЗАБЕГАЙ–ПАЛОЧКУ ПЕРЕДАВАЙ</a:t>
            </a:r>
          </a:p>
        </p:txBody>
      </p:sp>
      <p:pic>
        <p:nvPicPr>
          <p:cNvPr id="14338" name="Picture 5" descr="C:\Users\Windows\AppData\Local\Temp\Rar$DIa7448.26250\IMG-6ea63e179b5e67cfc0830dd24302f053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268413"/>
            <a:ext cx="4103687" cy="4152900"/>
          </a:xfrm>
        </p:spPr>
      </p:pic>
      <p:pic>
        <p:nvPicPr>
          <p:cNvPr id="14339" name="Picture 6" descr="C:\Users\Windows\AppData\Local\Temp\Rar$DIa7448.26597\IMG-b7d21ef004f477b8bf8a65e37129f73a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341438"/>
            <a:ext cx="3960813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2195513" y="5734050"/>
            <a:ext cx="5256212" cy="865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>
                <a:solidFill>
                  <a:srgbClr val="FFFFFF"/>
                </a:solidFill>
                <a:cs typeface="Arial" charset="0"/>
              </a:rPr>
              <a:t>Разминка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7921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dirty="0" smtClean="0"/>
              <a:t>Их кольца в кольцо вставай </a:t>
            </a:r>
            <a:br>
              <a:rPr lang="ru-RU" sz="2700" b="1" dirty="0" smtClean="0"/>
            </a:br>
            <a:r>
              <a:rPr lang="ru-RU" sz="2700" b="1" dirty="0" smtClean="0"/>
              <a:t> и перед собой кольцо бросай</a:t>
            </a:r>
            <a:endParaRPr lang="ru-RU" sz="2700" b="1" dirty="0"/>
          </a:p>
        </p:txBody>
      </p:sp>
      <p:pic>
        <p:nvPicPr>
          <p:cNvPr id="15362" name="Picture 5" descr="C:\Users\Windows\AppData\Local\Temp\Rar$DIa7448.31982\IMG-67e5d5fe83bb0d05b61532523299d9e1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196975"/>
            <a:ext cx="4032250" cy="4370388"/>
          </a:xfrm>
        </p:spPr>
      </p:pic>
      <p:pic>
        <p:nvPicPr>
          <p:cNvPr id="15363" name="Picture 6" descr="C:\Users\Windows\AppData\Local\Temp\Rar$DIa7448.33472\IMG-74d6569ac04474fa094d28e45b8627d8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196975"/>
            <a:ext cx="410368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1692275" y="5732463"/>
            <a:ext cx="5975350" cy="93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/>
              <a:t>«Кто быстрее»</a:t>
            </a:r>
            <a:endParaRPr lang="ru-RU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565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latin typeface="Arial" charset="0"/>
              </a:rPr>
              <a:t>Прыгаю как кенгуру, крепко мячик я держу</a:t>
            </a:r>
          </a:p>
        </p:txBody>
      </p:sp>
      <p:sp>
        <p:nvSpPr>
          <p:cNvPr id="5" name="Овал 4"/>
          <p:cNvSpPr/>
          <p:nvPr/>
        </p:nvSpPr>
        <p:spPr>
          <a:xfrm>
            <a:off x="2124075" y="6021388"/>
            <a:ext cx="4968875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/>
              <a:t>«Кенгуру»</a:t>
            </a:r>
            <a:endParaRPr lang="ru-RU" sz="4000" dirty="0"/>
          </a:p>
        </p:txBody>
      </p:sp>
      <p:pic>
        <p:nvPicPr>
          <p:cNvPr id="16387" name="Picture 5" descr="C:\Users\Windows\AppData\Local\Temp\Rar$DIa7448.39590\IMG-0412cd39730e5539a4c9a87378b12eea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71550"/>
            <a:ext cx="4249738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C:\Users\Windows\AppData\Local\Temp\Rar$DIa7448.37507\IMG-87909cca1136bbe84e9d9dc6e7af985e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981075"/>
            <a:ext cx="4032250" cy="46799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675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Мячик быстро передай и вперед забегай.</a:t>
            </a:r>
          </a:p>
        </p:txBody>
      </p:sp>
      <p:sp>
        <p:nvSpPr>
          <p:cNvPr id="5" name="Овал 4"/>
          <p:cNvSpPr/>
          <p:nvPr/>
        </p:nvSpPr>
        <p:spPr>
          <a:xfrm>
            <a:off x="5508625" y="1773238"/>
            <a:ext cx="3167063" cy="3311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FFFFFF"/>
                </a:solidFill>
                <a:latin typeface="Arial" charset="0"/>
                <a:cs typeface="Arial" charset="0"/>
              </a:rPr>
              <a:t>«Передай мяч»</a:t>
            </a:r>
          </a:p>
        </p:txBody>
      </p:sp>
      <p:pic>
        <p:nvPicPr>
          <p:cNvPr id="17411" name="Picture 5" descr="C:\Users\Windows\AppData\Local\Temp\Rar$DIa7448.49526\IMG-0640df5394e9190dfcaf02f44dfc8840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125538"/>
            <a:ext cx="4464050" cy="52562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113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>Паравозик чу-чу-чу все вагоны захвачу.</a:t>
            </a:r>
          </a:p>
        </p:txBody>
      </p:sp>
      <p:pic>
        <p:nvPicPr>
          <p:cNvPr id="18434" name="Picture 4" descr="C:\Users\Windows\AppData\Local\Temp\Rar$DIa7448.18224\IMG-f47cbf8af36fc43bebe188ca8481d1c4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125538"/>
            <a:ext cx="4465638" cy="4464050"/>
          </a:xfrm>
        </p:spPr>
      </p:pic>
      <p:pic>
        <p:nvPicPr>
          <p:cNvPr id="18435" name="Picture 5" descr="C:\Users\Windows\AppData\Local\Temp\Rar$DIa7448.3298\IMG-427023ee6e0cefc5551f71e1a68a31ec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125538"/>
            <a:ext cx="40338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2411413" y="5805488"/>
            <a:ext cx="5256212" cy="86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FFFFFF"/>
                </a:solidFill>
                <a:cs typeface="Arial" charset="0"/>
              </a:rPr>
              <a:t>ПАРОВОЗИК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В руки самокат беру, первым к финишу прийду.</a:t>
            </a:r>
          </a:p>
        </p:txBody>
      </p:sp>
      <p:pic>
        <p:nvPicPr>
          <p:cNvPr id="19458" name="Picture 2" descr="C:\Users\Windows\AppData\Local\Temp\Rar$DIa7448.36991\IMG-50d5099137ccff68e3bbe59e6ef0166c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341438"/>
            <a:ext cx="4464050" cy="4319587"/>
          </a:xfrm>
        </p:spPr>
      </p:pic>
      <p:pic>
        <p:nvPicPr>
          <p:cNvPr id="19459" name="Picture 3" descr="C:\Users\Windows\AppData\Local\Temp\Rar$DIa7448.25597\IMG-e52fcd0935f527ff02f6ed47e51fd341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341438"/>
            <a:ext cx="41052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2339975" y="5876925"/>
            <a:ext cx="4968875" cy="792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>
                <a:solidFill>
                  <a:srgbClr val="FFFFFF"/>
                </a:solidFill>
                <a:cs typeface="Arial" charset="0"/>
              </a:rPr>
              <a:t>«Обгоняй-ка»</a:t>
            </a:r>
            <a:endParaRPr lang="ru-RU" sz="32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431</TotalTime>
  <Words>67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7</vt:i4>
      </vt:variant>
    </vt:vector>
  </HeadingPairs>
  <TitlesOfParts>
    <vt:vector size="21" baseType="lpstr">
      <vt:lpstr>Arial</vt:lpstr>
      <vt:lpstr>Cambria</vt:lpstr>
      <vt:lpstr>Calibri</vt:lpstr>
      <vt:lpstr>Wingdings 3</vt:lpstr>
      <vt:lpstr>Wingdings</vt:lpstr>
      <vt:lpstr>Gill Sans MT</vt:lpstr>
      <vt:lpstr>Начальная</vt:lpstr>
      <vt:lpstr>Начальная</vt:lpstr>
      <vt:lpstr>Начальная</vt:lpstr>
      <vt:lpstr>Начальная</vt:lpstr>
      <vt:lpstr>Начальная</vt:lpstr>
      <vt:lpstr>Начальная</vt:lpstr>
      <vt:lpstr>Начальная</vt:lpstr>
      <vt:lpstr>Начальная</vt:lpstr>
      <vt:lpstr>Муниципальное автономное дошкольное образовательное учреждение «Детский сад «Радуга»</vt:lpstr>
      <vt:lpstr>ВПЕРЕД ЗАБЕГАЙ–ПАЛОЧКУ ПЕРЕДАВАЙ</vt:lpstr>
      <vt:lpstr>Их кольца в кольцо вставай   и перед собой кольцо бросай</vt:lpstr>
      <vt:lpstr>Прыгаю как кенгуру, крепко мячик я держу</vt:lpstr>
      <vt:lpstr>Мячик быстро передай и вперед забегай.</vt:lpstr>
      <vt:lpstr>Паравозик чу-чу-чу все вагоны захвачу.</vt:lpstr>
      <vt:lpstr>В руки самокат беру, первым к финишу прийду.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«Детский сад «Радуга»</dc:title>
  <dc:creator>Пользователь Windows</dc:creator>
  <cp:lastModifiedBy>USER</cp:lastModifiedBy>
  <cp:revision>45</cp:revision>
  <dcterms:created xsi:type="dcterms:W3CDTF">2021-04-01T15:54:33Z</dcterms:created>
  <dcterms:modified xsi:type="dcterms:W3CDTF">2021-05-14T09:07:40Z</dcterms:modified>
</cp:coreProperties>
</file>