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7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70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3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0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9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1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6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4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B28A4E4-18A6-41CC-B506-002C93040D59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400ADC-B2B0-4445-9733-9B472C085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2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челлендж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«Семейный досуг –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сильные, смелые, ловкие»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№ 3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05135" y="4457445"/>
            <a:ext cx="3765754" cy="165576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Е.И.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Зимина И.А.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5407" y="2367568"/>
            <a:ext cx="10131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интерес к спорту </a:t>
            </a:r>
            <a:b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выработке потребности в здоровом образе жизни и занятиям физическими упражнениями. 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1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Все высоты по плечу с мамами и папами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21" y="1440542"/>
            <a:ext cx="1923502" cy="4274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29" y="2310442"/>
            <a:ext cx="1964138" cy="4252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99" y="1690688"/>
            <a:ext cx="2730180" cy="3683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77"/>
          <a:stretch/>
        </p:blipFill>
        <p:spPr>
          <a:xfrm>
            <a:off x="2722307" y="2425854"/>
            <a:ext cx="2478958" cy="390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92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На спортивных тренажерах </a:t>
            </a:r>
            <a:br>
              <a:rPr lang="ru-RU" dirty="0" smtClean="0"/>
            </a:br>
            <a:r>
              <a:rPr lang="ru-RU" dirty="0" smtClean="0"/>
              <a:t>с братьями и сестрами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91" y="2954983"/>
            <a:ext cx="1714930" cy="3810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08" y="3077760"/>
            <a:ext cx="1663391" cy="3601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1" y="1858105"/>
            <a:ext cx="2095148" cy="282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1" y="2990969"/>
            <a:ext cx="1743564" cy="3774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54" y="1690688"/>
            <a:ext cx="2219246" cy="2993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432" y="1531185"/>
            <a:ext cx="4339053" cy="195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8" y="1907081"/>
            <a:ext cx="2095148" cy="282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68" y="3039945"/>
            <a:ext cx="1743564" cy="3774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125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542" y="365125"/>
            <a:ext cx="683342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Горки, лесенки качели – </a:t>
            </a:r>
            <a:br>
              <a:rPr lang="ru-RU" dirty="0" smtClean="0"/>
            </a:br>
            <a:r>
              <a:rPr lang="ru-RU" dirty="0" smtClean="0"/>
              <a:t>вместе все мы одолели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9" y="3303178"/>
            <a:ext cx="2239474" cy="3021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54" y="3722212"/>
            <a:ext cx="2256638" cy="3008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60" y="1386728"/>
            <a:ext cx="2406531" cy="32087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3971609"/>
            <a:ext cx="1998339" cy="2664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46" y="3087171"/>
            <a:ext cx="2732918" cy="3643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63" y="1690688"/>
            <a:ext cx="1950500" cy="260066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2" y="3399328"/>
            <a:ext cx="2239474" cy="30212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26" y="1786838"/>
            <a:ext cx="1950500" cy="26006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24" y="3722212"/>
            <a:ext cx="2256638" cy="3008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8" y="3971609"/>
            <a:ext cx="1998339" cy="2664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2" y="3399328"/>
            <a:ext cx="2239474" cy="30212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6" y="1786838"/>
            <a:ext cx="1950500" cy="2600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63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647" y="59148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56" y="1605733"/>
            <a:ext cx="2879762" cy="388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89" y="3183605"/>
            <a:ext cx="2406465" cy="3208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9" y="1710571"/>
            <a:ext cx="2802051" cy="378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96" y="3012446"/>
            <a:ext cx="2242549" cy="3255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7804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69</TotalTime>
  <Words>32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Corbel</vt:lpstr>
      <vt:lpstr>Times New Roman</vt:lpstr>
      <vt:lpstr>Wingdings</vt:lpstr>
      <vt:lpstr>Окаймление</vt:lpstr>
      <vt:lpstr>Спортивный челлендж  «Семейный досуг –  сильные, смелые, ловкие»  в младшей группе № 3</vt:lpstr>
      <vt:lpstr>Цель</vt:lpstr>
      <vt:lpstr>Все высоты по плечу с мамами и папами</vt:lpstr>
      <vt:lpstr>На спортивных тренажерах  с братьями и сестрами </vt:lpstr>
      <vt:lpstr>Горки, лесенки качели –  вместе все мы одолели</vt:lpstr>
      <vt:lpstr>Прогулки на свежем воздухе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челлендж «Семейный досуг –  сильные, смелые, ловкие»</dc:title>
  <dc:creator>Пользователь Windows</dc:creator>
  <cp:lastModifiedBy>Пользователь Windows</cp:lastModifiedBy>
  <cp:revision>7</cp:revision>
  <dcterms:created xsi:type="dcterms:W3CDTF">2021-10-27T04:51:00Z</dcterms:created>
  <dcterms:modified xsi:type="dcterms:W3CDTF">2021-10-27T06:00:15Z</dcterms:modified>
</cp:coreProperties>
</file>