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1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8A4E4-18A6-41CC-B506-002C93040D59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0ADC-B2B0-4445-9733-9B472C08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949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8A4E4-18A6-41CC-B506-002C93040D59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0ADC-B2B0-4445-9733-9B472C08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13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3B28A4E4-18A6-41CC-B506-002C93040D59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D5400ADC-B2B0-4445-9733-9B472C08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175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8A4E4-18A6-41CC-B506-002C93040D59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0ADC-B2B0-4445-9733-9B472C08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800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B28A4E4-18A6-41CC-B506-002C93040D59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400ADC-B2B0-4445-9733-9B472C08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0705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8A4E4-18A6-41CC-B506-002C93040D59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0ADC-B2B0-4445-9733-9B472C08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337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8A4E4-18A6-41CC-B506-002C93040D59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0ADC-B2B0-4445-9733-9B472C08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205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8A4E4-18A6-41CC-B506-002C93040D59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0ADC-B2B0-4445-9733-9B472C08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97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8A4E4-18A6-41CC-B506-002C93040D59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0ADC-B2B0-4445-9733-9B472C08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171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8A4E4-18A6-41CC-B506-002C93040D59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0ADC-B2B0-4445-9733-9B472C08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566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8A4E4-18A6-41CC-B506-002C93040D59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0ADC-B2B0-4445-9733-9B472C08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340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3B28A4E4-18A6-41CC-B506-002C93040D59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D5400ADC-B2B0-4445-9733-9B472C08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328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челлендж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«Семейный досуг – 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сильные, смелые, ловкие» 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младшей группе № 3</a:t>
            </a: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905135" y="4457445"/>
            <a:ext cx="3765754" cy="1655762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</a:t>
            </a:r>
          </a:p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Ковина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Е.И.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Зимина И.А.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981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5407" y="2367568"/>
            <a:ext cx="101315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 интерес к спорту </a:t>
            </a:r>
            <a:br>
              <a:rPr lang="ru-RU" sz="3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выработке потребности в здоровом образе жизни и занятиям физическими упражнениями. 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712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Все высоты по плечу с мамами и папами</a:t>
            </a:r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21" y="1440542"/>
            <a:ext cx="1923502" cy="42744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229" y="2310442"/>
            <a:ext cx="1964138" cy="42525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999" y="1690688"/>
            <a:ext cx="2730180" cy="36832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77"/>
          <a:stretch/>
        </p:blipFill>
        <p:spPr>
          <a:xfrm>
            <a:off x="2722307" y="2425854"/>
            <a:ext cx="2478958" cy="39012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13923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На спортивных тренажерах </a:t>
            </a:r>
            <a:br>
              <a:rPr lang="ru-RU" dirty="0" smtClean="0"/>
            </a:br>
            <a:r>
              <a:rPr lang="ru-RU" dirty="0" smtClean="0"/>
              <a:t>с братьями и сестрами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3891" y="2954983"/>
            <a:ext cx="1714930" cy="38109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708" y="3077760"/>
            <a:ext cx="1663391" cy="3601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81" y="1858105"/>
            <a:ext cx="2095148" cy="282650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761" y="2990969"/>
            <a:ext cx="1743564" cy="377497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554" y="1690688"/>
            <a:ext cx="2219246" cy="29939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432" y="1531185"/>
            <a:ext cx="4339053" cy="1952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88" y="1907081"/>
            <a:ext cx="2095148" cy="28265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368" y="3039945"/>
            <a:ext cx="1743564" cy="37749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11253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0542" y="365125"/>
            <a:ext cx="6833420" cy="1325563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Горки, лесенки качели – </a:t>
            </a:r>
            <a:br>
              <a:rPr lang="ru-RU" dirty="0" smtClean="0"/>
            </a:br>
            <a:r>
              <a:rPr lang="ru-RU" dirty="0" smtClean="0"/>
              <a:t>вместе все мы одолели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59" y="3303178"/>
            <a:ext cx="2239474" cy="30212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554" y="3722212"/>
            <a:ext cx="2256638" cy="30088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460" y="1386728"/>
            <a:ext cx="2406531" cy="32087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328" y="3971609"/>
            <a:ext cx="1998339" cy="26644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946" y="3087171"/>
            <a:ext cx="2732918" cy="36438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863" y="1690688"/>
            <a:ext cx="1950500" cy="260066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22" y="3399328"/>
            <a:ext cx="2239474" cy="302121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526" y="1786838"/>
            <a:ext cx="1950500" cy="26006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1424" y="3722212"/>
            <a:ext cx="2256638" cy="30088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198" y="3971609"/>
            <a:ext cx="1998339" cy="26644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92" y="3399328"/>
            <a:ext cx="2239474" cy="30212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396" y="1786838"/>
            <a:ext cx="1950500" cy="26006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5633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2647" y="591486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Прогулки на свежем воздухе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256" y="1605733"/>
            <a:ext cx="2879762" cy="3885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789" y="3183605"/>
            <a:ext cx="2406465" cy="32086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29" y="1710571"/>
            <a:ext cx="2802051" cy="37801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196" y="3012446"/>
            <a:ext cx="2242549" cy="32559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878046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каймление">
  <a:themeElements>
    <a:clrScheme name="Окаймление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Окаймление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каймление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TM03090430[[fn=Окаймление]]</Template>
  <TotalTime>69</TotalTime>
  <Words>32</Words>
  <Application>Microsoft Office PowerPoint</Application>
  <PresentationFormat>Широкоэкранный</PresentationFormat>
  <Paragraphs>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Corbel</vt:lpstr>
      <vt:lpstr>Times New Roman</vt:lpstr>
      <vt:lpstr>Wingdings</vt:lpstr>
      <vt:lpstr>Окаймление</vt:lpstr>
      <vt:lpstr>Спортивный челлендж  «Семейный досуг –  сильные, смелые, ловкие»  в младшей группе № 3</vt:lpstr>
      <vt:lpstr>Цель</vt:lpstr>
      <vt:lpstr>Все высоты по плечу с мамами и папами</vt:lpstr>
      <vt:lpstr>На спортивных тренажерах  с братьями и сестрами </vt:lpstr>
      <vt:lpstr>Горки, лесенки качели –  вместе все мы одолели</vt:lpstr>
      <vt:lpstr>Прогулки на свежем воздухе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Спортивный челлендж «Семейный досуг –  сильные, смелые, ловкие»</dc:title>
  <dc:creator>Пользователь Windows</dc:creator>
  <cp:lastModifiedBy>Пользователь Windows</cp:lastModifiedBy>
  <cp:revision>7</cp:revision>
  <dcterms:created xsi:type="dcterms:W3CDTF">2021-10-27T04:51:00Z</dcterms:created>
  <dcterms:modified xsi:type="dcterms:W3CDTF">2021-10-27T06:00:15Z</dcterms:modified>
</cp:coreProperties>
</file>