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3369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 l="4228" t="40039" r="80234" b="38476"/>
          <a:stretch>
            <a:fillRect/>
          </a:stretch>
        </p:blipFill>
        <p:spPr bwMode="auto">
          <a:xfrm>
            <a:off x="285720" y="0"/>
            <a:ext cx="8643966" cy="672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96995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Фотоотчет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 проведении краткосрочного проекта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 Дню пожилого человека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«Бабушки и дедушки»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подготовительной группе № 8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3636" y="5143512"/>
            <a:ext cx="2571768" cy="13525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Воспитатели: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err="1" smtClean="0">
                <a:solidFill>
                  <a:srgbClr val="FFC000"/>
                </a:solidFill>
              </a:rPr>
              <a:t>Ковина</a:t>
            </a:r>
            <a:r>
              <a:rPr lang="ru-RU" dirty="0" smtClean="0">
                <a:solidFill>
                  <a:srgbClr val="FFC000"/>
                </a:solidFill>
              </a:rPr>
              <a:t> Е.И.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err="1" smtClean="0">
                <a:solidFill>
                  <a:srgbClr val="FFC000"/>
                </a:solidFill>
              </a:rPr>
              <a:t>Лунегова</a:t>
            </a:r>
            <a:r>
              <a:rPr lang="ru-RU" dirty="0" smtClean="0">
                <a:solidFill>
                  <a:srgbClr val="FFC000"/>
                </a:solidFill>
              </a:rPr>
              <a:t> Н.А.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098" name="AutoShape 2" descr="Картинки по запросу &quot;бабушка и дедуш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Картинки по запросу &quot;бабушка и дедуш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75009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 проекта</a:t>
            </a:r>
            <a:r>
              <a:rPr lang="ru-RU" dirty="0" smtClean="0"/>
              <a:t>: формирование духовности, нравственно – патриотических чувств у детей дошкольного возраста по отношению к старшему </a:t>
            </a:r>
            <a:r>
              <a:rPr lang="ru-RU" dirty="0" smtClean="0"/>
              <a:t>поколению</a:t>
            </a:r>
          </a:p>
          <a:p>
            <a:endParaRPr lang="ru-RU" dirty="0" smtClean="0"/>
          </a:p>
          <a:p>
            <a:r>
              <a:rPr lang="ru-RU" b="1" dirty="0" smtClean="0"/>
              <a:t>Задачи проекта:</a:t>
            </a:r>
            <a:endParaRPr lang="ru-RU" dirty="0" smtClean="0"/>
          </a:p>
          <a:p>
            <a:r>
              <a:rPr lang="ru-RU" i="1" dirty="0" smtClean="0"/>
              <a:t>Образовательные</a:t>
            </a:r>
            <a:endParaRPr lang="ru-RU" dirty="0" smtClean="0"/>
          </a:p>
          <a:p>
            <a:r>
              <a:rPr lang="ru-RU" dirty="0" smtClean="0"/>
              <a:t>Расширять представление детей о семье, укрепить связи между поколениями.</a:t>
            </a:r>
          </a:p>
          <a:p>
            <a:r>
              <a:rPr lang="ru-RU" i="1" dirty="0" smtClean="0"/>
              <a:t>Развивающие</a:t>
            </a:r>
            <a:endParaRPr lang="ru-RU" dirty="0" smtClean="0"/>
          </a:p>
          <a:p>
            <a:r>
              <a:rPr lang="ru-RU" dirty="0" smtClean="0"/>
              <a:t>Развитие творческих способностей.</a:t>
            </a:r>
          </a:p>
          <a:p>
            <a:r>
              <a:rPr lang="ru-RU" i="1" dirty="0" smtClean="0"/>
              <a:t>Воспитательные</a:t>
            </a:r>
            <a:endParaRPr lang="ru-RU" dirty="0" smtClean="0"/>
          </a:p>
          <a:p>
            <a:r>
              <a:rPr lang="ru-RU" dirty="0" smtClean="0"/>
              <a:t>Продолжать воспитывать уважительное отношение к окружающим (к родным и близким,  пожилым людям); совершенствование навыков культуры поведения. Воспитывать стремление радовать старших своими хорошими поступками</a:t>
            </a: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l="4228" t="40039" r="80234" b="38476"/>
          <a:stretch>
            <a:fillRect/>
          </a:stretch>
        </p:blipFill>
        <p:spPr bwMode="auto">
          <a:xfrm>
            <a:off x="6064708" y="4714883"/>
            <a:ext cx="2579257" cy="200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18246" r="17413" b="16305"/>
          <a:stretch>
            <a:fillRect/>
          </a:stretch>
        </p:blipFill>
        <p:spPr bwMode="auto">
          <a:xfrm>
            <a:off x="500034" y="4714884"/>
            <a:ext cx="2428860" cy="177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Фотовыставка </a:t>
            </a:r>
            <a:br>
              <a:rPr lang="ru-RU" dirty="0" smtClean="0"/>
            </a:br>
            <a:r>
              <a:rPr lang="ru-RU" dirty="0" smtClean="0"/>
              <a:t>«Наши любимые Бабушки и дедушки»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1566" r="13213" b="24610"/>
          <a:stretch>
            <a:fillRect/>
          </a:stretch>
        </p:blipFill>
        <p:spPr bwMode="auto">
          <a:xfrm>
            <a:off x="5857884" y="1428736"/>
            <a:ext cx="2145171" cy="12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9136" r="29685" b="3125"/>
          <a:stretch>
            <a:fillRect/>
          </a:stretch>
        </p:blipFill>
        <p:spPr bwMode="auto">
          <a:xfrm>
            <a:off x="4500562" y="5143512"/>
            <a:ext cx="118822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3646" r="10468" b="15820"/>
          <a:stretch>
            <a:fillRect/>
          </a:stretch>
        </p:blipFill>
        <p:spPr bwMode="auto">
          <a:xfrm>
            <a:off x="2214546" y="5214950"/>
            <a:ext cx="1843276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 l="30783" r="30783" b="15820"/>
          <a:stretch>
            <a:fillRect/>
          </a:stretch>
        </p:blipFill>
        <p:spPr bwMode="auto">
          <a:xfrm>
            <a:off x="7286644" y="2143116"/>
            <a:ext cx="15083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 l="30783" t="8984" r="30234" b="17773"/>
          <a:stretch>
            <a:fillRect/>
          </a:stretch>
        </p:blipFill>
        <p:spPr bwMode="auto">
          <a:xfrm>
            <a:off x="428596" y="1571612"/>
            <a:ext cx="1590686" cy="168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 l="9919" r="10468" b="14844"/>
          <a:stretch>
            <a:fillRect/>
          </a:stretch>
        </p:blipFill>
        <p:spPr bwMode="auto">
          <a:xfrm>
            <a:off x="6786578" y="5572140"/>
            <a:ext cx="1663031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 l="8272" r="9370" b="15820"/>
          <a:stretch>
            <a:fillRect/>
          </a:stretch>
        </p:blipFill>
        <p:spPr bwMode="auto">
          <a:xfrm>
            <a:off x="5643570" y="3857628"/>
            <a:ext cx="2647168" cy="152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 l="14861" t="3125" r="12115" b="17773"/>
          <a:stretch>
            <a:fillRect/>
          </a:stretch>
        </p:blipFill>
        <p:spPr bwMode="auto">
          <a:xfrm>
            <a:off x="714348" y="3643314"/>
            <a:ext cx="19940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/>
          <a:srcRect l="35176" r="35175" b="52930"/>
          <a:stretch>
            <a:fillRect/>
          </a:stretch>
        </p:blipFill>
        <p:spPr bwMode="auto">
          <a:xfrm>
            <a:off x="214282" y="5072074"/>
            <a:ext cx="1643074" cy="146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/>
          <a:srcRect l="31845" r="32467" b="1367"/>
          <a:stretch>
            <a:fillRect/>
          </a:stretch>
        </p:blipFill>
        <p:spPr bwMode="auto">
          <a:xfrm>
            <a:off x="3000364" y="1357298"/>
            <a:ext cx="2457178" cy="3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4286248" y="4929198"/>
            <a:ext cx="4500562" cy="1500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214282" y="214290"/>
            <a:ext cx="4786346" cy="12144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4562476" cy="838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АППЛИКАЦИЯ </a:t>
            </a:r>
            <a:br>
              <a:rPr lang="ru-RU" sz="2000" dirty="0" smtClean="0"/>
            </a:br>
            <a:r>
              <a:rPr lang="ru-RU" sz="2000" dirty="0" smtClean="0"/>
              <a:t>«Портрет бабушки и дедушки»</a:t>
            </a:r>
            <a:endParaRPr lang="ru-RU" sz="20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 l="32943" r="34114" b="15039"/>
          <a:stretch>
            <a:fillRect/>
          </a:stretch>
        </p:blipFill>
        <p:spPr bwMode="auto">
          <a:xfrm>
            <a:off x="357158" y="3000372"/>
            <a:ext cx="2069247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2980" r="33528" b="17773"/>
          <a:stretch>
            <a:fillRect/>
          </a:stretch>
        </p:blipFill>
        <p:spPr bwMode="auto">
          <a:xfrm>
            <a:off x="1714480" y="1500174"/>
            <a:ext cx="2070183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500174"/>
            <a:ext cx="2012151" cy="3347996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357686" y="5214950"/>
            <a:ext cx="4562476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Изготовление открытки для бабушки и дедушки</a:t>
            </a: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357298"/>
            <a:ext cx="3460814" cy="194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26700"/>
            <a:ext cx="3311868" cy="229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71876"/>
            <a:ext cx="4024679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2664" t="3125" r="14861" b="14844"/>
          <a:stretch>
            <a:fillRect/>
          </a:stretch>
        </p:blipFill>
        <p:spPr bwMode="auto">
          <a:xfrm>
            <a:off x="357158" y="4572008"/>
            <a:ext cx="2643174" cy="168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Выноска-облако 9"/>
          <p:cNvSpPr/>
          <p:nvPr/>
        </p:nvSpPr>
        <p:spPr>
          <a:xfrm flipV="1">
            <a:off x="6357950" y="5357802"/>
            <a:ext cx="2786050" cy="15001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58000" y="557214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Рассказы детей о своих бабушках и дедушках</a:t>
            </a:r>
            <a:endParaRPr lang="ru-RU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357158" y="642918"/>
            <a:ext cx="3929090" cy="15716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92867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Видеопоздравление</a:t>
            </a:r>
            <a:r>
              <a:rPr lang="ru-RU" dirty="0" smtClean="0"/>
              <a:t> для бабушек </a:t>
            </a:r>
            <a:r>
              <a:rPr lang="ru-RU" dirty="0" smtClean="0"/>
              <a:t>и </a:t>
            </a:r>
            <a:r>
              <a:rPr lang="ru-RU" dirty="0" smtClean="0"/>
              <a:t>дедушек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</TotalTime>
  <Words>79</Words>
  <PresentationFormat>Экран (4:3)</PresentationFormat>
  <Paragraphs>16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Трек</vt:lpstr>
      <vt:lpstr>Фотоотчет о проведении краткосрочного проекта  к  Дню пожилого человека  «Бабушки и дедушки»  в подготовительной группе № 8</vt:lpstr>
      <vt:lpstr>Слайд 2</vt:lpstr>
      <vt:lpstr>Фотовыставка  «Наши любимые Бабушки и дедушки»</vt:lpstr>
      <vt:lpstr>АППЛИКАЦИЯ  «Портрет бабушки и дедушки»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проведении краткосрочного проекта к  Дню пожилого человека «Бабуши и дедушки» </dc:title>
  <dc:creator>ДНС</dc:creator>
  <cp:lastModifiedBy>ДНС</cp:lastModifiedBy>
  <cp:revision>7</cp:revision>
  <dcterms:created xsi:type="dcterms:W3CDTF">2021-02-11T10:41:00Z</dcterms:created>
  <dcterms:modified xsi:type="dcterms:W3CDTF">2021-02-11T11:57:48Z</dcterms:modified>
</cp:coreProperties>
</file>