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66FF66"/>
    <a:srgbClr val="CC00FF"/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5E42-413F-4786-B928-4FE3CACD71B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1DC1-5A88-49B0-B504-6956374E6C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0850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5E42-413F-4786-B928-4FE3CACD71B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1DC1-5A88-49B0-B504-6956374E6C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150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5E42-413F-4786-B928-4FE3CACD71B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1DC1-5A88-49B0-B504-6956374E6C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3005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5E42-413F-4786-B928-4FE3CACD71B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1DC1-5A88-49B0-B504-6956374E6C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840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5E42-413F-4786-B928-4FE3CACD71B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1DC1-5A88-49B0-B504-6956374E6C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530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5E42-413F-4786-B928-4FE3CACD71B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1DC1-5A88-49B0-B504-6956374E6C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14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5E42-413F-4786-B928-4FE3CACD71B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1DC1-5A88-49B0-B504-6956374E6C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0631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5E42-413F-4786-B928-4FE3CACD71B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1DC1-5A88-49B0-B504-6956374E6C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7846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5E42-413F-4786-B928-4FE3CACD71B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1DC1-5A88-49B0-B504-6956374E6C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6162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5E42-413F-4786-B928-4FE3CACD71B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1DC1-5A88-49B0-B504-6956374E6C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1805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5E42-413F-4786-B928-4FE3CACD71B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1DC1-5A88-49B0-B504-6956374E6C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95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45E42-413F-4786-B928-4FE3CACD71BA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F1DC1-5A88-49B0-B504-6956374E6C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93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7508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0466" y="925158"/>
            <a:ext cx="88212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Фоторепортаж о проведении мероприятия Международный женский день </a:t>
            </a:r>
          </a:p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8 Марта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1718" y="5271248"/>
            <a:ext cx="3119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Группа №12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Платонова А.П.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Ермолаева Е.В.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681" y="3467534"/>
            <a:ext cx="8780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интереса к традиционному празднованию 8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матра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поздравление девочек, мам, бабушек с праздником, создание праздничного настроения у детей.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79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03" y="248978"/>
            <a:ext cx="8794605" cy="49469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9435" y="5929460"/>
            <a:ext cx="8721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Bahnschrift Light" panose="020B0502040204020203" pitchFamily="34" charset="0"/>
                <a:cs typeface="Arial" panose="020B0604020202020204" pitchFamily="34" charset="0"/>
              </a:rPr>
              <a:t>Поздравление мальчиков для мамочек , бабушек и девочек</a:t>
            </a:r>
            <a:endParaRPr lang="ru-RU" sz="2400" b="1" i="1" dirty="0"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3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CC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633" y="713636"/>
            <a:ext cx="5285996" cy="2973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8731" y="2759264"/>
            <a:ext cx="5988725" cy="33587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32773" y="942681"/>
            <a:ext cx="5280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Bahnschrift Light" panose="020B0502040204020203" pitchFamily="34" charset="0"/>
              </a:rPr>
              <a:t>Больше всех я люблю мамочку мою,</a:t>
            </a:r>
          </a:p>
          <a:p>
            <a:r>
              <a:rPr lang="ru-RU" sz="2000" b="1" i="1" dirty="0" smtClean="0">
                <a:latin typeface="Bahnschrift Light" panose="020B0502040204020203" pitchFamily="34" charset="0"/>
              </a:rPr>
              <a:t>Папу, брата и сестренок, всю мою семью….</a:t>
            </a:r>
            <a:endParaRPr lang="ru-RU" sz="2000" b="1" i="1" dirty="0">
              <a:latin typeface="Bahnschrift Light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2998" y="4958499"/>
            <a:ext cx="4192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Песня любимой мамочке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2722039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389" y="685112"/>
            <a:ext cx="6945013" cy="39065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3851" y="2872895"/>
            <a:ext cx="6111242" cy="34375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05394" y="685112"/>
            <a:ext cx="3948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Поздравление для бабушки</a:t>
            </a:r>
            <a:endParaRPr lang="ru-RU" sz="2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80767" y="5203596"/>
            <a:ext cx="4629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latin typeface="Bahnschrift Light" panose="020B0502040204020203" pitchFamily="34" charset="0"/>
              </a:rPr>
              <a:t>Бабушка, </a:t>
            </a:r>
            <a:r>
              <a:rPr lang="ru-RU" sz="2400" i="1" dirty="0" err="1" smtClean="0">
                <a:latin typeface="Bahnschrift Light" panose="020B0502040204020203" pitchFamily="34" charset="0"/>
              </a:rPr>
              <a:t>бабушка,бабушка</a:t>
            </a:r>
            <a:r>
              <a:rPr lang="ru-RU" sz="2400" i="1" dirty="0" smtClean="0">
                <a:latin typeface="Bahnschrift Light" panose="020B0502040204020203" pitchFamily="34" charset="0"/>
              </a:rPr>
              <a:t>…</a:t>
            </a:r>
          </a:p>
          <a:p>
            <a:r>
              <a:rPr lang="ru-RU" sz="2400" i="1" dirty="0" smtClean="0">
                <a:latin typeface="Bahnschrift Light" panose="020B0502040204020203" pitchFamily="34" charset="0"/>
              </a:rPr>
              <a:t>Испеки оладушки, оладушки…..</a:t>
            </a:r>
            <a:endParaRPr lang="ru-RU" sz="2400" i="1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232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323" t="-30312" r="9350" b="30312"/>
          <a:stretch/>
        </p:blipFill>
        <p:spPr>
          <a:xfrm>
            <a:off x="967035" y="-214994"/>
            <a:ext cx="4367358" cy="41000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9089" y="1138218"/>
            <a:ext cx="4165098" cy="23428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4682" y="3753278"/>
            <a:ext cx="5033912" cy="2831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7035" y="4053525"/>
            <a:ext cx="4249913" cy="23905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6957" y="269158"/>
            <a:ext cx="604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Русский народный танец «Самовар»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1389844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557" y="987013"/>
            <a:ext cx="6895653" cy="51717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0730" y="502750"/>
            <a:ext cx="3421773" cy="22619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921214" y="3428494"/>
            <a:ext cx="41381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наши дамы: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Бабушки, сестрички, мамы!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днем 8 Марта вас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 мы сейчас!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4576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94</Words>
  <Application>Microsoft Office PowerPoint</Application>
  <PresentationFormat>Произвольный</PresentationFormat>
  <Paragraphs>15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ДНС</cp:lastModifiedBy>
  <cp:revision>13</cp:revision>
  <dcterms:created xsi:type="dcterms:W3CDTF">2021-03-10T06:36:07Z</dcterms:created>
  <dcterms:modified xsi:type="dcterms:W3CDTF">2021-04-05T13:21:58Z</dcterms:modified>
</cp:coreProperties>
</file>