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41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1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4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8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4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1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9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5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8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81EB-2857-404D-A10A-128C961958B1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1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9BB4090-4EC9-6A7A-F24F-66ACE938C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29400" cy="92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5E12B5-2982-060F-47B3-0EB318100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334837E-A17E-F50F-5C5F-81947C7AC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1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2022-09-28T09:17:01Z</dcterms:created>
  <dcterms:modified xsi:type="dcterms:W3CDTF">2023-10-24T08:22:23Z</dcterms:modified>
</cp:coreProperties>
</file>