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41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91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74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14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73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8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44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71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9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95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084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6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81EB-2857-404D-A10A-128C961958B1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71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9BB4090-4EC9-6A7A-F24F-66ACE938C6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029400" cy="925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85E12B5-2982-060F-47B3-0EB318100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334837E-A17E-F50F-5C5F-81947C7AC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2022-09-28T09:17:01Z</dcterms:created>
  <dcterms:modified xsi:type="dcterms:W3CDTF">2023-10-24T08:22:23Z</dcterms:modified>
</cp:coreProperties>
</file>