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61" r:id="rId3"/>
    <p:sldId id="272" r:id="rId4"/>
    <p:sldId id="273" r:id="rId5"/>
    <p:sldId id="262" r:id="rId6"/>
    <p:sldId id="265" r:id="rId7"/>
    <p:sldId id="263" r:id="rId8"/>
    <p:sldId id="264" r:id="rId9"/>
    <p:sldId id="266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C14A1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89EE7-FD71-4B13-A2E9-762FDD01D19C}" type="datetimeFigureOut">
              <a:rPr lang="ru-RU" smtClean="0"/>
              <a:pPr/>
              <a:t>26.11.2020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20B7D-34C8-4659-BEAB-B666587F3DB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89EE7-FD71-4B13-A2E9-762FDD01D19C}" type="datetimeFigureOut">
              <a:rPr lang="ru-RU" smtClean="0"/>
              <a:pPr/>
              <a:t>26.11.2020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20B7D-34C8-4659-BEAB-B666587F3DB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89EE7-FD71-4B13-A2E9-762FDD01D19C}" type="datetimeFigureOut">
              <a:rPr lang="ru-RU" smtClean="0"/>
              <a:pPr/>
              <a:t>26.11.2020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20B7D-34C8-4659-BEAB-B666587F3DB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89EE7-FD71-4B13-A2E9-762FDD01D19C}" type="datetimeFigureOut">
              <a:rPr lang="ru-RU" smtClean="0"/>
              <a:pPr/>
              <a:t>26.11.2020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20B7D-34C8-4659-BEAB-B666587F3DB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89EE7-FD71-4B13-A2E9-762FDD01D19C}" type="datetimeFigureOut">
              <a:rPr lang="ru-RU" smtClean="0"/>
              <a:pPr/>
              <a:t>26.11.2020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20B7D-34C8-4659-BEAB-B666587F3DB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89EE7-FD71-4B13-A2E9-762FDD01D19C}" type="datetimeFigureOut">
              <a:rPr lang="ru-RU" smtClean="0"/>
              <a:pPr/>
              <a:t>26.11.2020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20B7D-34C8-4659-BEAB-B666587F3DB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89EE7-FD71-4B13-A2E9-762FDD01D19C}" type="datetimeFigureOut">
              <a:rPr lang="ru-RU" smtClean="0"/>
              <a:pPr/>
              <a:t>26.11.2020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20B7D-34C8-4659-BEAB-B666587F3DB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89EE7-FD71-4B13-A2E9-762FDD01D19C}" type="datetimeFigureOut">
              <a:rPr lang="ru-RU" smtClean="0"/>
              <a:pPr/>
              <a:t>26.11.2020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20B7D-34C8-4659-BEAB-B666587F3DB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89EE7-FD71-4B13-A2E9-762FDD01D19C}" type="datetimeFigureOut">
              <a:rPr lang="ru-RU" smtClean="0"/>
              <a:pPr/>
              <a:t>26.11.2020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20B7D-34C8-4659-BEAB-B666587F3DB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89EE7-FD71-4B13-A2E9-762FDD01D19C}" type="datetimeFigureOut">
              <a:rPr lang="ru-RU" smtClean="0"/>
              <a:pPr/>
              <a:t>26.11.2020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20B7D-34C8-4659-BEAB-B666587F3DB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89EE7-FD71-4B13-A2E9-762FDD01D19C}" type="datetimeFigureOut">
              <a:rPr lang="ru-RU" smtClean="0"/>
              <a:pPr/>
              <a:t>26.11.2020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20B7D-34C8-4659-BEAB-B666587F3DB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3399"/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89EE7-FD71-4B13-A2E9-762FDD01D19C}" type="datetimeFigureOut">
              <a:rPr lang="ru-RU" smtClean="0"/>
              <a:pPr/>
              <a:t>26.11.2020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D20B7D-34C8-4659-BEAB-B666587F3DB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ДНС\Desktop\рукавичка\398188_935xp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85728"/>
            <a:ext cx="8999876" cy="5929330"/>
          </a:xfrm>
          <a:prstGeom prst="rect">
            <a:avLst/>
          </a:prstGeom>
          <a:noFill/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5143488"/>
            <a:ext cx="4572000" cy="1500222"/>
          </a:xfrm>
        </p:spPr>
        <p:txBody>
          <a:bodyPr>
            <a:normAutofit/>
          </a:bodyPr>
          <a:lstStyle/>
          <a:p>
            <a:pPr algn="l"/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Воспитатели:</a:t>
            </a:r>
            <a:b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Н.А.Лунегова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Е.И. </a:t>
            </a:r>
            <a:r>
              <a:rPr lang="ru-RU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Ковина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 l="36786" t="10742" r="36859" b="10156"/>
          <a:stretch>
            <a:fillRect/>
          </a:stretch>
        </p:blipFill>
        <p:spPr bwMode="auto">
          <a:xfrm>
            <a:off x="3571868" y="428604"/>
            <a:ext cx="2500330" cy="42193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/>
          <a:srcRect l="39019" t="11914" r="39019" b="9961"/>
          <a:stretch>
            <a:fillRect/>
          </a:stretch>
        </p:blipFill>
        <p:spPr bwMode="auto">
          <a:xfrm>
            <a:off x="6643702" y="2071678"/>
            <a:ext cx="2071702" cy="4143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/>
          <a:srcRect l="23060" t="16601" r="57723" b="24805"/>
          <a:stretch>
            <a:fillRect/>
          </a:stretch>
        </p:blipFill>
        <p:spPr bwMode="auto">
          <a:xfrm>
            <a:off x="714348" y="2071678"/>
            <a:ext cx="2500330" cy="42862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2" descr="C:\Users\ДНС\Desktop\рукавичка\img2.jpg"/>
          <p:cNvPicPr>
            <a:picLocks noChangeAspect="1" noChangeArrowheads="1"/>
          </p:cNvPicPr>
          <p:nvPr/>
        </p:nvPicPr>
        <p:blipFill>
          <a:blip r:embed="rId5"/>
          <a:srcRect l="17593" t="10653" r="2658" b="10511"/>
          <a:stretch>
            <a:fillRect/>
          </a:stretch>
        </p:blipFill>
        <p:spPr bwMode="auto">
          <a:xfrm>
            <a:off x="3929058" y="5143512"/>
            <a:ext cx="1737681" cy="12858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ДНС\Desktop\рукавичка\img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71934" y="1928802"/>
            <a:ext cx="3762378" cy="28164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 l="21962" t="16601" r="57723" b="25781"/>
          <a:stretch>
            <a:fillRect/>
          </a:stretch>
        </p:blipFill>
        <p:spPr bwMode="auto">
          <a:xfrm>
            <a:off x="928662" y="1071546"/>
            <a:ext cx="2643206" cy="42148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 l="36786" t="10742" r="36310" b="10156"/>
          <a:stretch>
            <a:fillRect/>
          </a:stretch>
        </p:blipFill>
        <p:spPr bwMode="auto">
          <a:xfrm>
            <a:off x="682598" y="714356"/>
            <a:ext cx="3100056" cy="512458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FF0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2050" name="Picture 2" descr="C:\Users\ДНС\Desktop\рукавичка\img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48" y="4071942"/>
            <a:ext cx="3214678" cy="241100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FF0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/>
          <a:srcRect l="23060" t="16601" r="58272" b="36524"/>
          <a:stretch>
            <a:fillRect/>
          </a:stretch>
        </p:blipFill>
        <p:spPr bwMode="auto">
          <a:xfrm>
            <a:off x="5572132" y="357165"/>
            <a:ext cx="2571768" cy="363073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FF0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 l="36786" t="10742" r="36859" b="11133"/>
          <a:stretch>
            <a:fillRect/>
          </a:stretch>
        </p:blipFill>
        <p:spPr bwMode="auto">
          <a:xfrm>
            <a:off x="3071802" y="1500174"/>
            <a:ext cx="3043259" cy="50720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7030A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rcRect l="23609" t="29747" r="60758" b="26758"/>
          <a:stretch>
            <a:fillRect/>
          </a:stretch>
        </p:blipFill>
        <p:spPr bwMode="auto">
          <a:xfrm>
            <a:off x="500034" y="285728"/>
            <a:ext cx="2428892" cy="37994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7030A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/>
          <a:srcRect l="23609" t="15625" r="57723" b="36524"/>
          <a:stretch>
            <a:fillRect/>
          </a:stretch>
        </p:blipFill>
        <p:spPr bwMode="auto">
          <a:xfrm>
            <a:off x="6286512" y="500042"/>
            <a:ext cx="2428892" cy="350046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7030A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/>
          <a:srcRect l="23609" t="21484" r="58272" b="36523"/>
          <a:stretch>
            <a:fillRect/>
          </a:stretch>
        </p:blipFill>
        <p:spPr bwMode="auto">
          <a:xfrm>
            <a:off x="428596" y="571480"/>
            <a:ext cx="2357422" cy="30718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/>
          <a:srcRect l="36786" t="10742" r="36859" b="10156"/>
          <a:stretch>
            <a:fillRect/>
          </a:stretch>
        </p:blipFill>
        <p:spPr bwMode="auto">
          <a:xfrm>
            <a:off x="3071802" y="642918"/>
            <a:ext cx="3259689" cy="55007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/>
          <a:srcRect l="23645" t="16797" r="58236" b="34375"/>
          <a:stretch>
            <a:fillRect/>
          </a:stretch>
        </p:blipFill>
        <p:spPr bwMode="auto">
          <a:xfrm>
            <a:off x="6572264" y="1142984"/>
            <a:ext cx="2357454" cy="35719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2" descr="C:\Users\ДНС\Desktop\рукавичка\img1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34" y="4214818"/>
            <a:ext cx="2190733" cy="16430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 l="36786" t="10742" r="36859" b="10156"/>
          <a:stretch>
            <a:fillRect/>
          </a:stretch>
        </p:blipFill>
        <p:spPr bwMode="auto">
          <a:xfrm>
            <a:off x="500034" y="714356"/>
            <a:ext cx="3429024" cy="5786478"/>
          </a:xfrm>
          <a:prstGeom prst="ellipse">
            <a:avLst/>
          </a:prstGeom>
          <a:ln w="190500" cap="rnd">
            <a:solidFill>
              <a:srgbClr val="FF0000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 l="15152"/>
          <a:stretch>
            <a:fillRect/>
          </a:stretch>
        </p:blipFill>
        <p:spPr bwMode="auto">
          <a:xfrm>
            <a:off x="4572000" y="1928802"/>
            <a:ext cx="4000496" cy="280273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000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/>
          <a:srcRect l="23646" t="21679" r="60981" b="27539"/>
          <a:stretch>
            <a:fillRect/>
          </a:stretch>
        </p:blipFill>
        <p:spPr bwMode="auto">
          <a:xfrm>
            <a:off x="4572000" y="1928802"/>
            <a:ext cx="1500198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/>
          <a:srcRect l="36823" t="10742" r="36823" b="10156"/>
          <a:stretch>
            <a:fillRect/>
          </a:stretch>
        </p:blipFill>
        <p:spPr bwMode="auto">
          <a:xfrm>
            <a:off x="4929190" y="357166"/>
            <a:ext cx="3429024" cy="5786478"/>
          </a:xfrm>
          <a:prstGeom prst="roundRect">
            <a:avLst>
              <a:gd name="adj" fmla="val 11111"/>
            </a:avLst>
          </a:prstGeom>
          <a:ln w="190500" cap="rnd">
            <a:solidFill>
              <a:srgbClr val="FFFF0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/>
          <a:srcRect l="23609" t="16015" r="58821" b="26367"/>
          <a:stretch>
            <a:fillRect/>
          </a:stretch>
        </p:blipFill>
        <p:spPr bwMode="auto">
          <a:xfrm>
            <a:off x="928662" y="714356"/>
            <a:ext cx="2286016" cy="4214842"/>
          </a:xfrm>
          <a:prstGeom prst="roundRect">
            <a:avLst>
              <a:gd name="adj" fmla="val 11111"/>
            </a:avLst>
          </a:prstGeom>
          <a:ln w="190500" cap="rnd">
            <a:solidFill>
              <a:srgbClr val="FFFF0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5122" name="Picture 2" descr="C:\Users\ДНС\Desktop\рукавичка\359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5984" y="4357694"/>
            <a:ext cx="3605282" cy="2143140"/>
          </a:xfrm>
          <a:prstGeom prst="roundRect">
            <a:avLst>
              <a:gd name="adj" fmla="val 11111"/>
            </a:avLst>
          </a:prstGeom>
          <a:ln w="190500" cap="rnd">
            <a:solidFill>
              <a:srgbClr val="FFFF0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 l="23609" t="16602" r="59370" b="34570"/>
          <a:stretch>
            <a:fillRect/>
          </a:stretch>
        </p:blipFill>
        <p:spPr bwMode="auto">
          <a:xfrm>
            <a:off x="500034" y="1500173"/>
            <a:ext cx="2357454" cy="380234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C0000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 l="24158" t="16601" r="58821" b="39453"/>
          <a:stretch>
            <a:fillRect/>
          </a:stretch>
        </p:blipFill>
        <p:spPr bwMode="auto">
          <a:xfrm>
            <a:off x="6072197" y="1643050"/>
            <a:ext cx="2608281" cy="378621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C0000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2714612" y="714356"/>
            <a:ext cx="3214710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Наши артисты:</a:t>
            </a:r>
            <a:r>
              <a:rPr lang="ru-RU" sz="24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Влад </a:t>
            </a:r>
            <a:r>
              <a:rPr lang="ru-RU" sz="2400" b="1" i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Турко</a:t>
            </a:r>
            <a:r>
              <a:rPr lang="ru-RU" sz="24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br>
              <a:rPr lang="ru-RU" sz="24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Женя </a:t>
            </a:r>
            <a:r>
              <a:rPr lang="ru-RU" sz="2400" b="1" i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Шмонина</a:t>
            </a:r>
            <a:r>
              <a:rPr lang="ru-RU" sz="24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Вероника Алексеева</a:t>
            </a:r>
            <a:br>
              <a:rPr lang="ru-RU" sz="24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Оля </a:t>
            </a:r>
            <a:r>
              <a:rPr lang="ru-RU" sz="2400" b="1" i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Петряшина</a:t>
            </a:r>
            <a:r>
              <a:rPr lang="ru-RU" sz="24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Слава </a:t>
            </a:r>
            <a:r>
              <a:rPr lang="ru-RU" sz="2400" b="1" i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Трубочкин</a:t>
            </a:r>
            <a:r>
              <a:rPr lang="ru-RU" sz="24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Поля </a:t>
            </a:r>
            <a:r>
              <a:rPr lang="ru-RU" sz="2400" b="1" i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Петряшина</a:t>
            </a:r>
            <a:r>
              <a:rPr lang="ru-RU" sz="24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Никита </a:t>
            </a:r>
            <a:r>
              <a:rPr lang="ru-RU" sz="2400" b="1" i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Ковязин</a:t>
            </a:r>
            <a:r>
              <a:rPr lang="ru-RU" sz="24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Дима </a:t>
            </a:r>
            <a:r>
              <a:rPr lang="ru-RU" sz="2400" b="1" i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Гилев</a:t>
            </a:r>
            <a:r>
              <a:rPr lang="ru-RU" sz="24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Таня Карманова</a:t>
            </a:r>
            <a:r>
              <a:rPr lang="ru-RU" sz="24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99</TotalTime>
  <Words>5</Words>
  <Application>Microsoft Office PowerPoint</Application>
  <PresentationFormat>Экран (4:3)</PresentationFormat>
  <Paragraphs>2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Инсценировка русской народной сказки «Рукавичка» в подготовительной группе</dc:title>
  <dc:creator>ДНС</dc:creator>
  <cp:lastModifiedBy>ДНС</cp:lastModifiedBy>
  <cp:revision>15</cp:revision>
  <dcterms:created xsi:type="dcterms:W3CDTF">2020-11-12T11:12:10Z</dcterms:created>
  <dcterms:modified xsi:type="dcterms:W3CDTF">2020-11-26T05:56:06Z</dcterms:modified>
</cp:coreProperties>
</file>