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72" r:id="rId4"/>
    <p:sldId id="273" r:id="rId5"/>
    <p:sldId id="262" r:id="rId6"/>
    <p:sldId id="265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4A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9EE7-FD71-4B13-A2E9-762FDD01D19C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20B7D-34C8-4659-BEAB-B666587F3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рукавичка\398188_935xp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999876" cy="592933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43488"/>
            <a:ext cx="4572000" cy="150022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Н.А.Лунегова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Е.И.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Ковина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6786" t="10742" r="36859" b="10156"/>
          <a:stretch>
            <a:fillRect/>
          </a:stretch>
        </p:blipFill>
        <p:spPr bwMode="auto">
          <a:xfrm>
            <a:off x="3571868" y="428604"/>
            <a:ext cx="2500330" cy="42193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 l="39019" t="11914" r="39019" b="9961"/>
          <a:stretch>
            <a:fillRect/>
          </a:stretch>
        </p:blipFill>
        <p:spPr bwMode="auto">
          <a:xfrm>
            <a:off x="6643702" y="2071678"/>
            <a:ext cx="2071702" cy="41434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23060" t="16601" r="57723" b="24805"/>
          <a:stretch>
            <a:fillRect/>
          </a:stretch>
        </p:blipFill>
        <p:spPr bwMode="auto">
          <a:xfrm>
            <a:off x="714348" y="2071678"/>
            <a:ext cx="2500330" cy="4286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C:\Users\ДНС\Desktop\рукавичка\img2.jpg"/>
          <p:cNvPicPr>
            <a:picLocks noChangeAspect="1" noChangeArrowheads="1"/>
          </p:cNvPicPr>
          <p:nvPr/>
        </p:nvPicPr>
        <p:blipFill>
          <a:blip r:embed="rId5"/>
          <a:srcRect l="17593" t="10653" r="2658" b="10511"/>
          <a:stretch>
            <a:fillRect/>
          </a:stretch>
        </p:blipFill>
        <p:spPr bwMode="auto">
          <a:xfrm>
            <a:off x="3929058" y="5143512"/>
            <a:ext cx="1737681" cy="1285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рукавичка\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928802"/>
            <a:ext cx="3762378" cy="2816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21962" t="16601" r="57723" b="25781"/>
          <a:stretch>
            <a:fillRect/>
          </a:stretch>
        </p:blipFill>
        <p:spPr bwMode="auto">
          <a:xfrm>
            <a:off x="928662" y="1071546"/>
            <a:ext cx="2643206" cy="42148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36786" t="10742" r="36310" b="10156"/>
          <a:stretch>
            <a:fillRect/>
          </a:stretch>
        </p:blipFill>
        <p:spPr bwMode="auto">
          <a:xfrm>
            <a:off x="682598" y="714356"/>
            <a:ext cx="3100056" cy="51245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0" name="Picture 2" descr="C:\Users\ДНС\Desktop\рукавичка\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071942"/>
            <a:ext cx="3214678" cy="2411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23060" t="16601" r="58272" b="36524"/>
          <a:stretch>
            <a:fillRect/>
          </a:stretch>
        </p:blipFill>
        <p:spPr bwMode="auto">
          <a:xfrm>
            <a:off x="5572132" y="357165"/>
            <a:ext cx="2571768" cy="36307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36786" t="10742" r="36859" b="11133"/>
          <a:stretch>
            <a:fillRect/>
          </a:stretch>
        </p:blipFill>
        <p:spPr bwMode="auto">
          <a:xfrm>
            <a:off x="3071802" y="1500174"/>
            <a:ext cx="3043259" cy="5072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l="23609" t="29747" r="60758" b="26758"/>
          <a:stretch>
            <a:fillRect/>
          </a:stretch>
        </p:blipFill>
        <p:spPr bwMode="auto">
          <a:xfrm>
            <a:off x="500034" y="285728"/>
            <a:ext cx="2428892" cy="37994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23609" t="15625" r="57723" b="36524"/>
          <a:stretch>
            <a:fillRect/>
          </a:stretch>
        </p:blipFill>
        <p:spPr bwMode="auto">
          <a:xfrm>
            <a:off x="6286512" y="500042"/>
            <a:ext cx="2428892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l="23609" t="21484" r="58272" b="36523"/>
          <a:stretch>
            <a:fillRect/>
          </a:stretch>
        </p:blipFill>
        <p:spPr bwMode="auto">
          <a:xfrm>
            <a:off x="428596" y="571480"/>
            <a:ext cx="2357422" cy="3071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 l="36786" t="10742" r="36859" b="10156"/>
          <a:stretch>
            <a:fillRect/>
          </a:stretch>
        </p:blipFill>
        <p:spPr bwMode="auto">
          <a:xfrm>
            <a:off x="3071802" y="642918"/>
            <a:ext cx="3259689" cy="55007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/>
          <a:srcRect l="23645" t="16797" r="58236" b="34375"/>
          <a:stretch>
            <a:fillRect/>
          </a:stretch>
        </p:blipFill>
        <p:spPr bwMode="auto">
          <a:xfrm>
            <a:off x="6572264" y="1142984"/>
            <a:ext cx="2357454" cy="357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C:\Users\ДНС\Desktop\рукавичка\img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214818"/>
            <a:ext cx="2190733" cy="1643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36786" t="10742" r="36859" b="10156"/>
          <a:stretch>
            <a:fillRect/>
          </a:stretch>
        </p:blipFill>
        <p:spPr bwMode="auto">
          <a:xfrm>
            <a:off x="500034" y="714356"/>
            <a:ext cx="3429024" cy="5786478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15152"/>
          <a:stretch>
            <a:fillRect/>
          </a:stretch>
        </p:blipFill>
        <p:spPr bwMode="auto">
          <a:xfrm>
            <a:off x="4572000" y="1928802"/>
            <a:ext cx="4000496" cy="28027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 l="23646" t="21679" r="60981" b="27539"/>
          <a:stretch>
            <a:fillRect/>
          </a:stretch>
        </p:blipFill>
        <p:spPr bwMode="auto">
          <a:xfrm>
            <a:off x="4572000" y="1928802"/>
            <a:ext cx="150019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 l="36823" t="10742" r="36823" b="10156"/>
          <a:stretch>
            <a:fillRect/>
          </a:stretch>
        </p:blipFill>
        <p:spPr bwMode="auto">
          <a:xfrm>
            <a:off x="4929190" y="357166"/>
            <a:ext cx="3429024" cy="5786478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/>
          <a:srcRect l="23609" t="16015" r="58821" b="26367"/>
          <a:stretch>
            <a:fillRect/>
          </a:stretch>
        </p:blipFill>
        <p:spPr bwMode="auto">
          <a:xfrm>
            <a:off x="928662" y="714356"/>
            <a:ext cx="2286016" cy="4214842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2" name="Picture 2" descr="C:\Users\ДНС\Desktop\рукавичка\35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4357694"/>
            <a:ext cx="3605282" cy="214314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23609" t="16602" r="59370" b="34570"/>
          <a:stretch>
            <a:fillRect/>
          </a:stretch>
        </p:blipFill>
        <p:spPr bwMode="auto">
          <a:xfrm>
            <a:off x="500034" y="1500173"/>
            <a:ext cx="2357454" cy="38023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24158" t="16601" r="58821" b="39453"/>
          <a:stretch>
            <a:fillRect/>
          </a:stretch>
        </p:blipFill>
        <p:spPr bwMode="auto">
          <a:xfrm>
            <a:off x="6072197" y="1643050"/>
            <a:ext cx="2608281" cy="37862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714612" y="714356"/>
            <a:ext cx="321471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Наши артисты: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Влад </a:t>
            </a:r>
            <a:r>
              <a:rPr lang="ru-RU" sz="24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Турко</a:t>
            </a: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Женя </a:t>
            </a:r>
            <a:r>
              <a:rPr lang="ru-RU" sz="24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Шмонина</a:t>
            </a: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Вероника Алексеева</a:t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Оля </a:t>
            </a:r>
            <a:r>
              <a:rPr lang="ru-RU" sz="24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Петряшина</a:t>
            </a: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Слава </a:t>
            </a:r>
            <a:r>
              <a:rPr lang="ru-RU" sz="24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Трубочкин</a:t>
            </a: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Поля </a:t>
            </a:r>
            <a:r>
              <a:rPr lang="ru-RU" sz="24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Петряшина</a:t>
            </a: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Никита </a:t>
            </a:r>
            <a:r>
              <a:rPr lang="ru-RU" sz="24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Ковязин</a:t>
            </a: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Дима </a:t>
            </a:r>
            <a:r>
              <a:rPr lang="ru-RU" sz="24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Гилев</a:t>
            </a: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Таня Карманова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5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Инсценировка русской народной сказки «Рукавичка» в подготовительной группе</dc:title>
  <dc:creator>ДНС</dc:creator>
  <cp:lastModifiedBy>ДНС</cp:lastModifiedBy>
  <cp:revision>15</cp:revision>
  <dcterms:created xsi:type="dcterms:W3CDTF">2020-11-12T11:12:10Z</dcterms:created>
  <dcterms:modified xsi:type="dcterms:W3CDTF">2020-11-26T05:56:06Z</dcterms:modified>
</cp:coreProperties>
</file>