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1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8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1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4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6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4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1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3AAD-C1E6-494C-99E7-5E3618C9419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34FA-37E1-493A-A121-F5BCDDFF1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0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17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</cp:revision>
  <dcterms:created xsi:type="dcterms:W3CDTF">2023-02-26T11:11:23Z</dcterms:created>
  <dcterms:modified xsi:type="dcterms:W3CDTF">2023-02-26T11:20:50Z</dcterms:modified>
</cp:coreProperties>
</file>