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21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77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5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12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64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6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047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746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51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79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9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E3AAD-C1E6-494C-99E7-5E3618C9419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634FA-37E1-493A-A121-F5BCDDFF1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9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08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7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7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7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2023-02-26T11:11:23Z</dcterms:created>
  <dcterms:modified xsi:type="dcterms:W3CDTF">2023-02-26T11:20:50Z</dcterms:modified>
</cp:coreProperties>
</file>