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AED8E5B-0D98-4FE1-9B26-D1041E3A89F9}" type="datetimeFigureOut">
              <a:rPr lang="en-US" dirty="0"/>
              <a:t>12/3/2021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9CD-DA3A-463F-AFEF-A68838A6859B}" type="datetimeFigureOut">
              <a:rPr lang="en-US" dirty="0"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925-E007-46C2-84AB-35EE10DCAD39}" type="datetimeFigureOut">
              <a:rPr lang="en-US" dirty="0"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2DCB-466C-4061-8D51-D3254DD77FA1}" type="datetimeFigureOut">
              <a:rPr lang="en-US" dirty="0"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642357F-39F6-401C-9FF8-3072724998F3}" type="datetimeFigureOut">
              <a:rPr lang="en-US" dirty="0"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B09B-D413-414E-B13F-B1984CD8FF65}" type="datetimeFigureOut">
              <a:rPr lang="en-US" dirty="0"/>
              <a:t>12/3/2021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F992-55E7-4B2D-A6F1-8C9243CBFE1B}" type="datetimeFigureOut">
              <a:rPr lang="en-US" dirty="0"/>
              <a:t>12/3/2021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10-BAA6-4256-A2E5-BB66A47D2616}" type="datetimeFigureOut">
              <a:rPr lang="en-US" dirty="0"/>
              <a:t>12/3/2021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3892-3343-4E4E-B81B-70A099359AD2}" type="datetimeFigureOut">
              <a:rPr lang="en-US" dirty="0"/>
              <a:t>12/3/2021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2F85-D33A-46AF-9088-5A7400C1018E}" type="datetimeFigureOut">
              <a:rPr lang="en-US" dirty="0"/>
              <a:t>12/3/2021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EB3A624-F501-46A9-B8CA-4949E24E27C8}" type="datetimeFigureOut">
              <a:rPr lang="en-US" dirty="0"/>
              <a:t>12/3/2021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0C4D3C1-679D-44D8-8A9C-D402CE4EF569}" type="datetimeFigureOut">
              <a:rPr lang="en-US" dirty="0"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 smtClean="0"/>
              <a:t>Спортивное развлечение «Здравствуй! Зимушка – Зима!»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воспитатель МАДОУ детский сад «Радуга»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подготовительной группы Платонова А. П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710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развивать  интерес  к зимним  видам  спорта   посредствам  эстафет  и  игр. 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совершенствовать  навык  бега  с  изменением  направления.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закрепить  умение  метания  в  цель.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развивать  скорость  и  ловкость.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развивать  смекалку , чувство  товарищества  и  умения  взаимодействовать  в  команде..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доставить  детям   положительные  эмоции  и  хорошее  настроение.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1489841" y="5139263"/>
            <a:ext cx="7225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0096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Эстафета «Снежный ком».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9451">
            <a:off x="1584435" y="2014194"/>
            <a:ext cx="3225766" cy="4039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5454">
            <a:off x="6448089" y="1969059"/>
            <a:ext cx="3644498" cy="4287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7152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Эстафета «Попади в цель».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3735">
            <a:off x="1789387" y="1990546"/>
            <a:ext cx="3060228" cy="3989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3429">
            <a:off x="6660932" y="2241866"/>
            <a:ext cx="3098382" cy="3975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0876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Эстафета «Собери снежки».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709448" y="6441790"/>
            <a:ext cx="31468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6941">
            <a:off x="1955443" y="2238703"/>
            <a:ext cx="2900335" cy="3717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flipV="1">
            <a:off x="11658600" y="6396070"/>
            <a:ext cx="9459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2348">
            <a:off x="6187965" y="2424825"/>
            <a:ext cx="3381703" cy="3652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8654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Эстафета «Оленьи упряжки».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8450">
            <a:off x="2046029" y="2072550"/>
            <a:ext cx="3096827" cy="3849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0809">
            <a:off x="6590169" y="2057511"/>
            <a:ext cx="3468012" cy="41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92984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Эстафета «Быстрый лыжник».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4748">
            <a:off x="1896659" y="2065283"/>
            <a:ext cx="3912934" cy="4125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0853">
            <a:off x="6996434" y="2034057"/>
            <a:ext cx="3136084" cy="3921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05511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Катание на тюбинге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3351">
            <a:off x="849266" y="2476587"/>
            <a:ext cx="2757853" cy="3677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585" y="1633483"/>
            <a:ext cx="3315357" cy="4420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9855">
            <a:off x="6227380" y="2656265"/>
            <a:ext cx="2747798" cy="3663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52680">
            <a:off x="8196095" y="2092027"/>
            <a:ext cx="3381703" cy="2536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3916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Весело время провели!!!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7270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180</TotalTime>
  <Words>64</Words>
  <Application>Microsoft Office PowerPoint</Application>
  <PresentationFormat>Широкоэкранный</PresentationFormat>
  <Paragraphs>13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Times New Roman</vt:lpstr>
      <vt:lpstr>Savon</vt:lpstr>
      <vt:lpstr>Спортивное развлечение «Здравствуй! Зимушка – Зима!»</vt:lpstr>
      <vt:lpstr>Задачи: * развивать  интерес  к зимним  видам  спорта   посредствам  эстафет  и  игр.   * совершенствовать  навык  бега  с  изменением  направления. * закрепить  умение  метания  в  цель. * развивать  скорость  и  ловкость. * развивать  смекалку , чувство  товарищества  и  умения  взаимодействовать  в  команде.. * доставить  детям   положительные  эмоции  и  хорошее  настроение.</vt:lpstr>
      <vt:lpstr>Эстафета «Снежный ком».</vt:lpstr>
      <vt:lpstr>Эстафета «Попади в цель».</vt:lpstr>
      <vt:lpstr>Эстафета «Собери снежки».</vt:lpstr>
      <vt:lpstr>Эстафета «Оленьи упряжки».</vt:lpstr>
      <vt:lpstr>Эстафета «Быстрый лыжник».</vt:lpstr>
      <vt:lpstr>Катание на тюбинге</vt:lpstr>
      <vt:lpstr>Весело время провели!!!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Спортивное развлечение «Здравствуй! Зимушка – Зима!»</dc:title>
  <dc:creator>user</dc:creator>
  <cp:lastModifiedBy>user</cp:lastModifiedBy>
  <cp:revision>7</cp:revision>
  <dcterms:created xsi:type="dcterms:W3CDTF">2021-12-03T08:26:46Z</dcterms:created>
  <dcterms:modified xsi:type="dcterms:W3CDTF">2021-12-03T11:26:55Z</dcterms:modified>
</cp:coreProperties>
</file>