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77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6" r:id="rId11"/>
    <p:sldId id="26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C369DC-788D-4DED-B532-8E1693F5B45A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9D1C22-1810-413E-978E-DEA655A56D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5"/>
            <a:ext cx="8064896" cy="128152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Подготовила: учитель-логопед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Ходырева Наталья Александровна.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266429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Логопедический кабинет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 МАДОУ «Детский сад «Радуга»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(2 корпус)</a:t>
            </a:r>
            <a:r>
              <a:rPr lang="ru-RU" sz="6000" dirty="0">
                <a:solidFill>
                  <a:srgbClr val="0070C0"/>
                </a:solidFill>
              </a:rPr>
              <a:t/>
            </a:r>
            <a:br>
              <a:rPr lang="ru-RU" sz="6000" dirty="0">
                <a:solidFill>
                  <a:srgbClr val="0070C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467853-9DEF-467F-8CF2-9C5CBD9B7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49057"/>
            <a:ext cx="1458125" cy="13255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8A9C88-8CF8-44C9-82CD-37E8024E2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93096"/>
            <a:ext cx="1458125" cy="12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79208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развития связной речи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104456" cy="554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5365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648072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обучения грамоте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Информационные материалы по развитию речи для родителей воспитанников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3244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Картотеки артикуляционных, дыхательных, пальчиковых упражнений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5"/>
            <a:ext cx="878497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714859" cy="936104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Игры по ЗКР и развитию фонематического восприятия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2520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39"/>
            <a:ext cx="8856984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576064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Пособия для развития мелкой моторики рук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3C46CA-439E-4F3C-AADC-10C1F1CE5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849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404665"/>
            <a:ext cx="8352928" cy="72008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развития речевого дыхания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3" y="980728"/>
            <a:ext cx="862525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развития правильного звукопроизношения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6" y="1196752"/>
            <a:ext cx="88604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79208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развития фонематического слуха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8497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332657"/>
            <a:ext cx="8496944" cy="864096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развития словарного запаса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64096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Дидактический материал для развития лексико-грамматических категорий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30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515</TotalTime>
  <Words>78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Логопедический кабинет  в МАДОУ «Детский сад «Радуга»  (2 корпус) </vt:lpstr>
      <vt:lpstr>Картотеки артикуляционных, дыхательных, пальчиковых упражнений</vt:lpstr>
      <vt:lpstr>Игры по ЗКР и развитию фонематического восприятия</vt:lpstr>
      <vt:lpstr>Пособия для развития мелкой моторики рук</vt:lpstr>
      <vt:lpstr>Дидактический материал для развития речевого дыхания</vt:lpstr>
      <vt:lpstr>Дидактический материал для развития правильного звукопроизношения</vt:lpstr>
      <vt:lpstr>Дидактический материал для развития фонематического слуха</vt:lpstr>
      <vt:lpstr>Дидактический материал для развития словарного запаса</vt:lpstr>
      <vt:lpstr>Дидактический материал для развития лексико-грамматических категорий</vt:lpstr>
      <vt:lpstr>Дидактический материал для развития связной речи</vt:lpstr>
      <vt:lpstr>Дидактический материал для обучения грамоте</vt:lpstr>
      <vt:lpstr>Информационные материалы по развитию речи для родителей воспитанников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28</cp:revision>
  <dcterms:created xsi:type="dcterms:W3CDTF">2021-03-27T06:05:34Z</dcterms:created>
  <dcterms:modified xsi:type="dcterms:W3CDTF">2021-10-05T11:01:42Z</dcterms:modified>
</cp:coreProperties>
</file>