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77" r:id="rId2"/>
    <p:sldId id="260" r:id="rId3"/>
    <p:sldId id="261" r:id="rId4"/>
    <p:sldId id="262" r:id="rId5"/>
    <p:sldId id="263" r:id="rId6"/>
    <p:sldId id="264" r:id="rId7"/>
    <p:sldId id="265" r:id="rId8"/>
    <p:sldId id="268" r:id="rId9"/>
    <p:sldId id="267" r:id="rId10"/>
    <p:sldId id="266" r:id="rId11"/>
    <p:sldId id="269" r:id="rId12"/>
    <p:sldId id="27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369DC-788D-4DED-B532-8E1693F5B45A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1C22-1810-413E-978E-DEA655A56D3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369DC-788D-4DED-B532-8E1693F5B45A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1C22-1810-413E-978E-DEA655A56D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369DC-788D-4DED-B532-8E1693F5B45A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1C22-1810-413E-978E-DEA655A56D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369DC-788D-4DED-B532-8E1693F5B45A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1C22-1810-413E-978E-DEA655A56D3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369DC-788D-4DED-B532-8E1693F5B45A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1C22-1810-413E-978E-DEA655A56D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369DC-788D-4DED-B532-8E1693F5B45A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1C22-1810-413E-978E-DEA655A56D3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369DC-788D-4DED-B532-8E1693F5B45A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1C22-1810-413E-978E-DEA655A56D3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369DC-788D-4DED-B532-8E1693F5B45A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1C22-1810-413E-978E-DEA655A56D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369DC-788D-4DED-B532-8E1693F5B45A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1C22-1810-413E-978E-DEA655A56D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369DC-788D-4DED-B532-8E1693F5B45A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1C22-1810-413E-978E-DEA655A56D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369DC-788D-4DED-B532-8E1693F5B45A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1C22-1810-413E-978E-DEA655A56D3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DC369DC-788D-4DED-B532-8E1693F5B45A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C9D1C22-1810-413E-978E-DEA655A56D3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4653135"/>
            <a:ext cx="8064896" cy="1281529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Подготовила: учитель-логопед </a:t>
            </a:r>
          </a:p>
          <a:p>
            <a:r>
              <a:rPr lang="ru-RU" sz="2000" dirty="0">
                <a:solidFill>
                  <a:srgbClr val="002060"/>
                </a:solidFill>
              </a:rPr>
              <a:t>Ходырева Наталья Александровна.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404664"/>
            <a:ext cx="7175351" cy="2664296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Логопедический кабинет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в МАДОУ «Детский сад «Радуга»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 (2 корпус)</a:t>
            </a:r>
            <a:r>
              <a:rPr lang="ru-RU" sz="6000" dirty="0">
                <a:solidFill>
                  <a:srgbClr val="0070C0"/>
                </a:solidFill>
              </a:rPr>
              <a:t/>
            </a:r>
            <a:br>
              <a:rPr lang="ru-RU" sz="6000" dirty="0">
                <a:solidFill>
                  <a:srgbClr val="0070C0"/>
                </a:solidFill>
              </a:rPr>
            </a:br>
            <a:endParaRPr lang="ru-RU" sz="6000" dirty="0">
              <a:solidFill>
                <a:srgbClr val="0070C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4467853-9DEF-467F-8CF2-9C5CBD9B79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249057"/>
            <a:ext cx="1458125" cy="13255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C8A9C88-8CF8-44C9-82CD-37E8024E2B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293096"/>
            <a:ext cx="1458125" cy="128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93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260649"/>
            <a:ext cx="7175351" cy="792088"/>
          </a:xfrm>
        </p:spPr>
        <p:txBody>
          <a:bodyPr/>
          <a:lstStyle/>
          <a:p>
            <a:r>
              <a:rPr lang="ru-RU" sz="2000" dirty="0">
                <a:solidFill>
                  <a:srgbClr val="002060"/>
                </a:solidFill>
              </a:rPr>
              <a:t>Дидактический материал для развития связной речи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24744"/>
            <a:ext cx="4104456" cy="55446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124744"/>
            <a:ext cx="4536504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93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404665"/>
            <a:ext cx="7175351" cy="648072"/>
          </a:xfrm>
        </p:spPr>
        <p:txBody>
          <a:bodyPr/>
          <a:lstStyle/>
          <a:p>
            <a:r>
              <a:rPr lang="ru-RU" sz="2000" dirty="0">
                <a:solidFill>
                  <a:srgbClr val="002060"/>
                </a:solidFill>
              </a:rPr>
              <a:t>Дидактический материал для обучения грамоте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80728"/>
            <a:ext cx="864096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93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332657"/>
            <a:ext cx="7175351" cy="792088"/>
          </a:xfrm>
        </p:spPr>
        <p:txBody>
          <a:bodyPr/>
          <a:lstStyle/>
          <a:p>
            <a:r>
              <a:rPr lang="ru-RU" sz="2000" dirty="0">
                <a:solidFill>
                  <a:srgbClr val="002060"/>
                </a:solidFill>
              </a:rPr>
              <a:t>Информационные материалы по развитию речи для родителей воспитанников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6752"/>
            <a:ext cx="853244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93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332657"/>
            <a:ext cx="7175351" cy="792088"/>
          </a:xfrm>
        </p:spPr>
        <p:txBody>
          <a:bodyPr/>
          <a:lstStyle/>
          <a:p>
            <a:r>
              <a:rPr lang="ru-RU" sz="2000" dirty="0">
                <a:solidFill>
                  <a:srgbClr val="002060"/>
                </a:solidFill>
              </a:rPr>
              <a:t>Картотеки артикуляционных, дыхательных, пальчиковых упражнений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24745"/>
            <a:ext cx="8784976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93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404665"/>
            <a:ext cx="7714859" cy="936104"/>
          </a:xfrm>
        </p:spPr>
        <p:txBody>
          <a:bodyPr/>
          <a:lstStyle/>
          <a:p>
            <a:r>
              <a:rPr lang="ru-RU" sz="2000" dirty="0">
                <a:solidFill>
                  <a:srgbClr val="002060"/>
                </a:solidFill>
              </a:rPr>
              <a:t>Игры по ЗКР и развитию фонематического восприятия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80728"/>
            <a:ext cx="8856984" cy="25202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789039"/>
            <a:ext cx="8856984" cy="280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93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260649"/>
            <a:ext cx="7175351" cy="576064"/>
          </a:xfrm>
        </p:spPr>
        <p:txBody>
          <a:bodyPr/>
          <a:lstStyle/>
          <a:p>
            <a:r>
              <a:rPr lang="ru-RU" sz="2000" dirty="0">
                <a:solidFill>
                  <a:srgbClr val="002060"/>
                </a:solidFill>
              </a:rPr>
              <a:t>Пособия для развития мелкой моторики рук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B3C46CA-439E-4F3C-AADC-10C1F1CE5E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92696"/>
            <a:ext cx="8784975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93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5" y="404665"/>
            <a:ext cx="8352928" cy="720080"/>
          </a:xfrm>
        </p:spPr>
        <p:txBody>
          <a:bodyPr/>
          <a:lstStyle/>
          <a:p>
            <a:r>
              <a:rPr lang="ru-RU" sz="2000" dirty="0">
                <a:solidFill>
                  <a:srgbClr val="002060"/>
                </a:solidFill>
              </a:rPr>
              <a:t>Дидактический материал для развития речевого дыхания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73" y="980728"/>
            <a:ext cx="8625254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93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332657"/>
            <a:ext cx="7175351" cy="792088"/>
          </a:xfrm>
        </p:spPr>
        <p:txBody>
          <a:bodyPr/>
          <a:lstStyle/>
          <a:p>
            <a:r>
              <a:rPr lang="ru-RU" sz="2000" dirty="0">
                <a:solidFill>
                  <a:srgbClr val="002060"/>
                </a:solidFill>
              </a:rPr>
              <a:t>Дидактический материал для развития правильного звукопроизношения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6" y="1196752"/>
            <a:ext cx="8860448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93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260649"/>
            <a:ext cx="7175351" cy="792088"/>
          </a:xfrm>
        </p:spPr>
        <p:txBody>
          <a:bodyPr/>
          <a:lstStyle/>
          <a:p>
            <a:r>
              <a:rPr lang="ru-RU" sz="2000" dirty="0">
                <a:solidFill>
                  <a:srgbClr val="002060"/>
                </a:solidFill>
              </a:rPr>
              <a:t>Дидактический материал для развития фонематического слуха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24744"/>
            <a:ext cx="8784976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93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9" y="332657"/>
            <a:ext cx="8496944" cy="864096"/>
          </a:xfrm>
        </p:spPr>
        <p:txBody>
          <a:bodyPr/>
          <a:lstStyle/>
          <a:p>
            <a:r>
              <a:rPr lang="ru-RU" sz="2000" dirty="0">
                <a:solidFill>
                  <a:srgbClr val="002060"/>
                </a:solidFill>
              </a:rPr>
              <a:t>Дидактический материал для развития словарного запаса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36712"/>
            <a:ext cx="8640960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93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332657"/>
            <a:ext cx="7175351" cy="792088"/>
          </a:xfrm>
        </p:spPr>
        <p:txBody>
          <a:bodyPr/>
          <a:lstStyle/>
          <a:p>
            <a:r>
              <a:rPr lang="ru-RU" sz="2000" dirty="0">
                <a:solidFill>
                  <a:srgbClr val="002060"/>
                </a:solidFill>
              </a:rPr>
              <a:t>Дидактический материал для развития лексико-грамматических категорий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6752"/>
            <a:ext cx="8784976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9306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515</TotalTime>
  <Words>78</Words>
  <Application>Microsoft Office PowerPoint</Application>
  <PresentationFormat>Экран (4:3)</PresentationFormat>
  <Paragraphs>14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Логопедический кабинет  в МАДОУ «Детский сад «Радуга»  (2 корпус) </vt:lpstr>
      <vt:lpstr>Картотеки артикуляционных, дыхательных, пальчиковых упражнений</vt:lpstr>
      <vt:lpstr>Игры по ЗКР и развитию фонематического восприятия</vt:lpstr>
      <vt:lpstr>Пособия для развития мелкой моторики рук</vt:lpstr>
      <vt:lpstr>Дидактический материал для развития речевого дыхания</vt:lpstr>
      <vt:lpstr>Дидактический материал для развития правильного звукопроизношения</vt:lpstr>
      <vt:lpstr>Дидактический материал для развития фонематического слуха</vt:lpstr>
      <vt:lpstr>Дидактический материал для развития словарного запаса</vt:lpstr>
      <vt:lpstr>Дидактический материал для развития лексико-грамматических категорий</vt:lpstr>
      <vt:lpstr>Дидактический материал для развития связной речи</vt:lpstr>
      <vt:lpstr>Дидактический материал для обучения грамоте</vt:lpstr>
      <vt:lpstr>Информационные материалы по развитию речи для родителей воспитанников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28</cp:revision>
  <dcterms:created xsi:type="dcterms:W3CDTF">2021-03-27T06:05:34Z</dcterms:created>
  <dcterms:modified xsi:type="dcterms:W3CDTF">2021-10-05T11:01:42Z</dcterms:modified>
</cp:coreProperties>
</file>