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1872208"/>
          </a:xfrm>
        </p:spPr>
        <p:txBody>
          <a:bodyPr>
            <a:normAutofit fontScale="55000" lnSpcReduction="20000"/>
          </a:bodyPr>
          <a:lstStyle/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u-RU" sz="5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«Организации </a:t>
            </a:r>
            <a:r>
              <a:rPr lang="ru-RU" sz="5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работы младенческой группы в детском саду </a:t>
            </a:r>
            <a:r>
              <a:rPr lang="ru-RU" sz="5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5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 года до 2 </a:t>
            </a:r>
            <a:r>
              <a:rPr lang="ru-RU" sz="5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лет»</a:t>
            </a:r>
            <a:endParaRPr lang="ru-RU" sz="59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300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33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номинация: </a:t>
            </a:r>
            <a:r>
              <a:rPr lang="ru-RU" sz="3300" b="1" i="1" dirty="0">
                <a:latin typeface="Times New Roman" pitchFamily="18" charset="0"/>
                <a:ea typeface="Calibri"/>
                <a:cs typeface="Times New Roman" pitchFamily="18" charset="0"/>
              </a:rPr>
              <a:t>«Делай». Открытый микрофон «Прошу слова, так как…»</a:t>
            </a:r>
            <a:endParaRPr lang="ru-RU" sz="33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514600" algn="ctr">
              <a:lnSpc>
                <a:spcPct val="107000"/>
              </a:lnSpc>
              <a:spcAft>
                <a:spcPts val="0"/>
              </a:spcAft>
            </a:pPr>
            <a:endParaRPr lang="ru-RU" sz="3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175351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Фестиваль педагогических инициатив «КАРАПУЗ-ФЕСТ»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«Сотрудничество с родителями в 4Д: Думай.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Делай.Договаривайся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Действуй»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ckmD3CxNuP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355976" y="4163834"/>
            <a:ext cx="438410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>
              <a:lnSpc>
                <a:spcPct val="107000"/>
              </a:lnSpc>
              <a:spcAft>
                <a:spcPts val="0"/>
              </a:spcAft>
            </a:pPr>
            <a:endParaRPr lang="ru-RU" sz="33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1349" y="3865301"/>
            <a:ext cx="4388731" cy="177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Щукина Марина Аркадьевна,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i="1" dirty="0">
                <a:latin typeface="Times New Roman"/>
                <a:ea typeface="Calibri"/>
              </a:rPr>
              <a:t> </a:t>
            </a:r>
            <a:r>
              <a:rPr lang="ru-RU" i="1" dirty="0" smtClean="0">
                <a:latin typeface="Times New Roman"/>
                <a:ea typeface="Calibri"/>
              </a:rPr>
              <a:t>воспитатель </a:t>
            </a:r>
          </a:p>
          <a:p>
            <a:pPr algn="ctr"/>
            <a:r>
              <a:rPr lang="ru-RU" i="1" dirty="0" smtClean="0">
                <a:latin typeface="Times New Roman"/>
                <a:ea typeface="Calibri"/>
              </a:rPr>
              <a:t>первой квалификационной категории</a:t>
            </a:r>
          </a:p>
          <a:p>
            <a:pPr algn="ctr"/>
            <a:r>
              <a:rPr lang="ru-RU" i="1" dirty="0" smtClean="0">
                <a:latin typeface="Times New Roman"/>
                <a:ea typeface="Calibri"/>
              </a:rPr>
              <a:t> МАДОУ «Детский сад «Радуга»</a:t>
            </a:r>
          </a:p>
          <a:p>
            <a:pPr algn="ctr"/>
            <a:r>
              <a:rPr lang="ru-RU" i="1" dirty="0" smtClean="0">
                <a:latin typeface="Times New Roman"/>
                <a:ea typeface="Calibri"/>
              </a:rPr>
              <a:t>Пермский край, г. Усолье </a:t>
            </a:r>
          </a:p>
          <a:p>
            <a:pPr algn="ctr"/>
            <a:r>
              <a:rPr lang="ru-RU" i="1" dirty="0" smtClean="0">
                <a:latin typeface="Times New Roman"/>
                <a:ea typeface="Calibri"/>
              </a:rPr>
              <a:t>29.10.2022 год</a:t>
            </a:r>
          </a:p>
        </p:txBody>
      </p:sp>
    </p:spTree>
    <p:extLst>
      <p:ext uri="{BB962C8B-B14F-4D97-AF65-F5344CB8AC3E}">
        <p14:creationId xmlns:p14="http://schemas.microsoft.com/office/powerpoint/2010/main" val="4935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2-2023 учебный год\достижения\Карапуз Фест\Щукина М.А., Карапуз-Фе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4176464" cy="59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1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848872" cy="2193424"/>
          </a:xfrm>
        </p:spPr>
        <p:txBody>
          <a:bodyPr>
            <a:normAutofit/>
          </a:bodyPr>
          <a:lstStyle/>
          <a:p>
            <a:pPr marL="2790825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«Воспитывает всё: люди, вещи, явления, но прежде всего и дольше всего – люди. Из них на первом месте – родители и педагоги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»                                      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Макаренко А.С.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C:\Users\user\Desktop\GchH-TFJVH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38694"/>
            <a:ext cx="4173755" cy="31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496944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Первая родительская встреча  с семьями воспитанников группы раннего возраста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4" y="2043634"/>
            <a:ext cx="1990076" cy="265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user\Desktop\Щукина М.А\IMG-514234eeca0dbb50fb5c792f7f8559d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7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Щукина М.А\IMG-819ac16204f6de008e5132472180f86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216024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Адаптация без слез</a:t>
            </a:r>
            <a:endParaRPr lang="ru-RU" dirty="0"/>
          </a:p>
        </p:txBody>
      </p:sp>
      <p:pic>
        <p:nvPicPr>
          <p:cNvPr id="4098" name="Picture 2" descr="C:\Users\user\Desktop\Щукина М.А\IMG-7ad63c9487a7af642fa838b8c261f20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82" y="1484784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Щукина М.А\IMG-2579dd6c8e48dcd936b0a496345f32d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45" y="3933056"/>
            <a:ext cx="1662492" cy="221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Щукина М.А\IMG-e8122a35f350ae76656708087949f7b5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62270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Щукина М.А\IMG-dbbaab0ebd555ec9ce3d512fbdaaf119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62270"/>
            <a:ext cx="1690678" cy="22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Щукина М.А\IMG-1d9f2bf1f1d41eaea95b6c2127d2cf40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56" y="1481924"/>
            <a:ext cx="1657935" cy="2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Щукина М.А\IMG-9d056d5ad94ea189bd68fee5246811ce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85266"/>
            <a:ext cx="1623334" cy="216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Xgc7iVpZc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24" y="1399774"/>
            <a:ext cx="1781160" cy="23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3045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Предметно-образовательное пространство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89040"/>
            <a:ext cx="1927122" cy="257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user\Desktop\Щукина М.А\IMG-7738da623ff3d82f42e1be4d18ca397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1901247" cy="253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Щукина М.А\IMG-492fc6edfcd6cab2386ba949f2a2f38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1927771" cy="257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Щукина М.А\IMG-5ea8a9694868e0ce3e3ad08e7f27f09e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1901247" cy="253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Щукина М.А\IMG-8e71edbd0c487a521459573cc76b1fc7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user\Desktop\GchH-TFJVH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90" y="1844824"/>
            <a:ext cx="24002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ser\Desktop\X1zEVG3ZSM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99" y="1278332"/>
            <a:ext cx="1775019" cy="23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6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сеть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«Детский сад «Радуга»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Щукина М.А\IMG_20221013_144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08600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2" y="3763188"/>
            <a:ext cx="1863049" cy="293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user\Desktop\Щукина М.А\IMG-9acbff5124f91d64f316fdd0aaddffa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80004"/>
            <a:ext cx="1872208" cy="30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Щукина М.А\IMG-f121f73cf6876b5f4d58b69ac7cca7a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26" y="2708920"/>
            <a:ext cx="1884344" cy="39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Щукина М.А\IMG-61d03a26343a5c38e8ad75ecef473b4e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47" y="3680004"/>
            <a:ext cx="1945016" cy="30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6351" r="24003" b="40333"/>
          <a:stretch/>
        </p:blipFill>
        <p:spPr bwMode="auto">
          <a:xfrm>
            <a:off x="3275856" y="1556792"/>
            <a:ext cx="3193864" cy="17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6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2592288" cy="4392488"/>
          </a:xfrm>
        </p:spPr>
        <p:txBody>
          <a:bodyPr/>
          <a:lstStyle/>
          <a:p>
            <a:pPr marL="0" lvl="0" indent="0" algn="l" fontAlgn="base">
              <a:spcAft>
                <a:spcPct val="0"/>
              </a:spcAft>
              <a:buNone/>
            </a:pPr>
            <a:r>
              <a:rPr lang="ru-RU" sz="1600" dirty="0">
                <a:solidFill>
                  <a:srgbClr val="CC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Почему так говорят?   </a:t>
            </a: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Детский сад, детский сад…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Почему так говорят?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ведь не осинки,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ведь не рябинки.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Вовы, Клавы, </a:t>
            </a:r>
            <a:r>
              <a:rPr lang="ru-RU" sz="1600" b="0" dirty="0" err="1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Мишеньки</a:t>
            </a: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Это же не вишенки!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Детский сад, детский сад…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Почему так говорят?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ведь не листочки,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ведь не цветочки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Голубые, аленькие –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ребята маленькие!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Детский сад, детский сад…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Почему так говорят?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Потому, что дружно в нем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одной семьей растем!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Оттого и говорят: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— В этом доме детский сад!</a:t>
            </a:r>
            <a: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i="1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(В. </a:t>
            </a:r>
            <a:r>
              <a:rPr lang="ru-RU" sz="1600" b="0" i="1" dirty="0" err="1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Товарков</a:t>
            </a:r>
            <a:r>
              <a:rPr lang="ru-RU" sz="1600" b="0" i="1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ru-RU" sz="1600" dirty="0">
                <a:solidFill>
                  <a:srgbClr val="CC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CC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zanimatika.narod.ru/Cheburashka_m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-1870075"/>
            <a:ext cx="304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IMG_20221028_151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8" y="1412776"/>
            <a:ext cx="4752528" cy="33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4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101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Фестиваль педагогических инициатив «КАРАПУЗ-ФЕСТ»  «Сотрудничество с родителями в 4Д: Думай. Делай.Договаривайся. Действуй»</vt:lpstr>
      <vt:lpstr>Презентация PowerPoint</vt:lpstr>
      <vt:lpstr>Презентация PowerPoint</vt:lpstr>
      <vt:lpstr>Взаимодействие с семьями </vt:lpstr>
      <vt:lpstr>Адаптация без слез</vt:lpstr>
      <vt:lpstr>Предметно-образовательное пространство</vt:lpstr>
      <vt:lpstr>Социальная сеть  МАДОУ «Детский сад «Радуга»</vt:lpstr>
      <vt:lpstr>Почему так говорят?     Детский сад, детский сад… Почему так говорят? Мы ведь не осинки, Мы ведь не рябинки. Вовы, Клавы, Мишеньки – Это же не вишенки!  Детский сад, детский сад… Почему так говорят? Мы ведь не листочки, Мы ведь не цветочки Голубые, аленькие – Мы ребята маленькие!  Детский сад, детский сад… Почему так говорят? Потому, что дружно в нем Мы одной семьей растем! Оттого и говорят: — В этом доме детский сад! (В. Товарков)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педагогических инициатив «КАРАПУЗ-ФЕСТ»  «Сотрудничество с родителями в 4Д: Думай. Делай.Договаривайся. Действуй»</dc:title>
  <dc:creator>user</dc:creator>
  <cp:lastModifiedBy>user</cp:lastModifiedBy>
  <cp:revision>7</cp:revision>
  <dcterms:created xsi:type="dcterms:W3CDTF">2022-10-28T09:32:23Z</dcterms:created>
  <dcterms:modified xsi:type="dcterms:W3CDTF">2022-11-11T05:38:47Z</dcterms:modified>
</cp:coreProperties>
</file>