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700" autoAdjust="0"/>
  </p:normalViewPr>
  <p:slideViewPr>
    <p:cSldViewPr>
      <p:cViewPr varScale="1">
        <p:scale>
          <a:sx n="52" d="100"/>
          <a:sy n="52" d="100"/>
        </p:scale>
        <p:origin x="-2268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1D772-1F65-41CB-9F50-CB6572244A4C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678C-6548-466D-BA06-8754E3D64E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1D772-1F65-41CB-9F50-CB6572244A4C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678C-6548-466D-BA06-8754E3D64E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1D772-1F65-41CB-9F50-CB6572244A4C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678C-6548-466D-BA06-8754E3D64E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1D772-1F65-41CB-9F50-CB6572244A4C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678C-6548-466D-BA06-8754E3D64E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1D772-1F65-41CB-9F50-CB6572244A4C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678C-6548-466D-BA06-8754E3D64E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1D772-1F65-41CB-9F50-CB6572244A4C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678C-6548-466D-BA06-8754E3D64E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1D772-1F65-41CB-9F50-CB6572244A4C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678C-6548-466D-BA06-8754E3D64E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1D772-1F65-41CB-9F50-CB6572244A4C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678C-6548-466D-BA06-8754E3D64E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1D772-1F65-41CB-9F50-CB6572244A4C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678C-6548-466D-BA06-8754E3D64E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1D772-1F65-41CB-9F50-CB6572244A4C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678C-6548-466D-BA06-8754E3D64E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1D772-1F65-41CB-9F50-CB6572244A4C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678C-6548-466D-BA06-8754E3D64E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1D772-1F65-41CB-9F50-CB6572244A4C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D678C-6548-466D-BA06-8754E3D64EF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7999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7999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7999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7999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0693" y="0"/>
            <a:ext cx="3636615" cy="9144000"/>
          </a:xfrm>
          <a:prstGeom prst="rect">
            <a:avLst/>
          </a:prstGeom>
        </p:spPr>
      </p:pic>
      <p:pic>
        <p:nvPicPr>
          <p:cNvPr id="5" name="Рисунок 4" descr="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57999" cy="914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HP</cp:lastModifiedBy>
  <cp:revision>2</cp:revision>
  <dcterms:created xsi:type="dcterms:W3CDTF">2021-12-27T10:44:18Z</dcterms:created>
  <dcterms:modified xsi:type="dcterms:W3CDTF">2022-01-04T18:23:07Z</dcterms:modified>
</cp:coreProperties>
</file>