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3912-6AA8-40E4-9829-D1D48FBD48E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0AE8-3758-4B43-8EFF-194F6A537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7"/>
            <a:ext cx="7560840" cy="432048"/>
          </a:xfrm>
        </p:spPr>
        <p:txBody>
          <a:bodyPr>
            <a:noAutofit/>
          </a:bodyPr>
          <a:lstStyle/>
          <a:p>
            <a:r>
              <a:rPr lang="ru-RU" sz="1800" dirty="0" smtClean="0"/>
              <a:t>Муниципальное автономное дошкольное образовательное учреждение «Детский сад «Радуга»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272808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Праздник смеха«</a:t>
            </a:r>
            <a:r>
              <a:rPr lang="ru-RU" sz="2400" dirty="0" err="1" smtClean="0">
                <a:solidFill>
                  <a:srgbClr val="FF0000"/>
                </a:solidFill>
              </a:rPr>
              <a:t>Клепа</a:t>
            </a:r>
            <a:r>
              <a:rPr lang="ru-RU" sz="2400" dirty="0" smtClean="0">
                <a:solidFill>
                  <a:srgbClr val="FF0000"/>
                </a:solidFill>
              </a:rPr>
              <a:t> и Кнопочка в гостях у ребят»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Цель: создание положительной эмоциональной атмосферы смеха у детей.</a:t>
            </a:r>
            <a:endParaRPr lang="ru-RU" sz="2000" dirty="0"/>
          </a:p>
        </p:txBody>
      </p:sp>
      <p:pic>
        <p:nvPicPr>
          <p:cNvPr id="1027" name="Picture 3" descr="C:\Users\Admin\Desktop\IMG_20210401_104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111338" cy="31476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39952" y="2996952"/>
            <a:ext cx="3805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Мы праздник сегодня откроем,</a:t>
            </a:r>
          </a:p>
          <a:p>
            <a:r>
              <a:rPr lang="ru-RU" sz="2000" dirty="0" smtClean="0"/>
              <a:t>Нам ветер и дождь не помеха.</a:t>
            </a:r>
          </a:p>
          <a:p>
            <a:r>
              <a:rPr lang="ru-RU" sz="2000" dirty="0" smtClean="0"/>
              <a:t>Ведь долго мы ждали, не скроем</a:t>
            </a:r>
          </a:p>
          <a:p>
            <a:r>
              <a:rPr lang="ru-RU" sz="2000" dirty="0" smtClean="0"/>
              <a:t>Забавный, веселый день смеха!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5013176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Провели : воспитатели</a:t>
            </a:r>
          </a:p>
          <a:p>
            <a:r>
              <a:rPr lang="ru-RU" dirty="0"/>
              <a:t>с</a:t>
            </a:r>
            <a:r>
              <a:rPr lang="ru-RU" dirty="0" smtClean="0"/>
              <a:t>редней группы №11</a:t>
            </a:r>
          </a:p>
          <a:p>
            <a:r>
              <a:rPr lang="ru-RU" dirty="0" err="1" smtClean="0"/>
              <a:t>Швецова</a:t>
            </a:r>
            <a:r>
              <a:rPr lang="ru-RU" dirty="0" smtClean="0"/>
              <a:t> О.Ю. и </a:t>
            </a:r>
            <a:r>
              <a:rPr lang="ru-RU" dirty="0" err="1" smtClean="0"/>
              <a:t>Чезганова</a:t>
            </a:r>
            <a:r>
              <a:rPr lang="ru-RU" dirty="0" smtClean="0"/>
              <a:t> В.Б.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5949280"/>
            <a:ext cx="142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Апрель,2021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4680520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 сидится нам на месте</a:t>
            </a:r>
            <a:br>
              <a:rPr lang="ru-RU" sz="2000" dirty="0" smtClean="0"/>
            </a:br>
            <a:r>
              <a:rPr lang="ru-RU" sz="2000" dirty="0" smtClean="0"/>
              <a:t>Будем здороваться все вместе!</a:t>
            </a:r>
            <a:endParaRPr lang="ru-RU" sz="2000" dirty="0"/>
          </a:p>
        </p:txBody>
      </p:sp>
      <p:pic>
        <p:nvPicPr>
          <p:cNvPr id="2051" name="Picture 3" descr="C:\Users\Admin\Desktop\для презентации(2)\IMG_20210401_100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3523082" cy="2452975"/>
          </a:xfrm>
          <a:prstGeom prst="rect">
            <a:avLst/>
          </a:prstGeom>
          <a:noFill/>
        </p:spPr>
      </p:pic>
      <p:pic>
        <p:nvPicPr>
          <p:cNvPr id="2052" name="Picture 4" descr="C:\Users\Admin\Desktop\для презентации(2)\IMG_20210401_1004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024336" cy="31812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6016" y="357301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Игра «Поздороваемся»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22920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Шутки вам не надоели?</a:t>
            </a:r>
          </a:p>
          <a:p>
            <a:r>
              <a:rPr lang="ru-RU" sz="2000" dirty="0" smtClean="0"/>
              <a:t>Тогда загадки «полетели»</a:t>
            </a:r>
            <a:endParaRPr lang="ru-RU" sz="2000" dirty="0"/>
          </a:p>
        </p:txBody>
      </p:sp>
      <p:pic>
        <p:nvPicPr>
          <p:cNvPr id="2053" name="Picture 5" descr="C:\Users\Admin\Desktop\для презентации(2)\IMG_20210401_100808.jpg"/>
          <p:cNvPicPr>
            <a:picLocks noChangeAspect="1" noChangeArrowheads="1"/>
          </p:cNvPicPr>
          <p:nvPr/>
        </p:nvPicPr>
        <p:blipFill>
          <a:blip r:embed="rId4" cstate="print"/>
          <a:srcRect l="8069" t="20494" b="7499"/>
          <a:stretch>
            <a:fillRect/>
          </a:stretch>
        </p:blipFill>
        <p:spPr bwMode="auto">
          <a:xfrm>
            <a:off x="4572001" y="4005064"/>
            <a:ext cx="352839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3960440" cy="1440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Мы берем большую шляпу,</a:t>
            </a:r>
            <a:br>
              <a:rPr lang="ru-RU" sz="2000" dirty="0" smtClean="0"/>
            </a:br>
            <a:r>
              <a:rPr lang="ru-RU" sz="2000" dirty="0" smtClean="0"/>
              <a:t>Чтоб развеселить народ.</a:t>
            </a:r>
            <a:br>
              <a:rPr lang="ru-RU" sz="2000" dirty="0" smtClean="0"/>
            </a:br>
            <a:r>
              <a:rPr lang="ru-RU" sz="2000" dirty="0" smtClean="0"/>
              <a:t>Все танцуем ,не скучаем-</a:t>
            </a:r>
            <a:br>
              <a:rPr lang="ru-RU" sz="2000" dirty="0" smtClean="0"/>
            </a:br>
            <a:r>
              <a:rPr lang="ru-RU" sz="2000" dirty="0" smtClean="0"/>
              <a:t>Становитесь в хоровод!</a:t>
            </a:r>
            <a:endParaRPr lang="ru-RU" sz="2000" dirty="0"/>
          </a:p>
        </p:txBody>
      </p:sp>
      <p:pic>
        <p:nvPicPr>
          <p:cNvPr id="3074" name="Picture 2" descr="C:\Users\Admin\Desktop\IMG_20210401_101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348881"/>
            <a:ext cx="3024336" cy="3672407"/>
          </a:xfrm>
          <a:prstGeom prst="rect">
            <a:avLst/>
          </a:prstGeom>
          <a:noFill/>
        </p:spPr>
      </p:pic>
      <p:pic>
        <p:nvPicPr>
          <p:cNvPr id="3075" name="Picture 3" descr="C:\Users\Admin\Desktop\IMG_20210401_102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3611939" cy="2537292"/>
          </a:xfrm>
          <a:prstGeom prst="rect">
            <a:avLst/>
          </a:prstGeom>
          <a:noFill/>
        </p:spPr>
      </p:pic>
      <p:pic>
        <p:nvPicPr>
          <p:cNvPr id="3076" name="Picture 4" descr="C:\Users\Admin\Desktop\IMG_20210401_102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2448272" cy="2313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3528392" cy="1584176"/>
          </a:xfrm>
        </p:spPr>
        <p:txBody>
          <a:bodyPr>
            <a:noAutofit/>
          </a:bodyPr>
          <a:lstStyle/>
          <a:p>
            <a:r>
              <a:rPr lang="ru-RU" sz="2000" dirty="0" smtClean="0"/>
              <a:t>Еще хотите поиграть?</a:t>
            </a:r>
            <a:br>
              <a:rPr lang="ru-RU" sz="2000" dirty="0" smtClean="0"/>
            </a:br>
            <a:r>
              <a:rPr lang="ru-RU" sz="2000" dirty="0" smtClean="0"/>
              <a:t>Ну, тогда, детвора,</a:t>
            </a:r>
            <a:br>
              <a:rPr lang="ru-RU" sz="2000" dirty="0" smtClean="0"/>
            </a:br>
            <a:r>
              <a:rPr lang="ru-RU" sz="2000" dirty="0" smtClean="0"/>
              <a:t>Будет новая игра!</a:t>
            </a:r>
            <a:br>
              <a:rPr lang="ru-RU" sz="2000" dirty="0" smtClean="0"/>
            </a:br>
            <a:r>
              <a:rPr lang="ru-RU" sz="2000" dirty="0" smtClean="0"/>
              <a:t>И не одна!</a:t>
            </a:r>
            <a:endParaRPr lang="ru-RU" sz="2000" dirty="0"/>
          </a:p>
        </p:txBody>
      </p:sp>
      <p:pic>
        <p:nvPicPr>
          <p:cNvPr id="4098" name="Picture 2" descr="C:\Users\Admin\Desktop\для презентации(2)\IMG_20210401_102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48078"/>
            <a:ext cx="3408425" cy="2609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3732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«Передай шарик»</a:t>
            </a:r>
            <a:endParaRPr lang="ru-RU" dirty="0"/>
          </a:p>
        </p:txBody>
      </p:sp>
      <p:pic>
        <p:nvPicPr>
          <p:cNvPr id="4099" name="Picture 3" descr="C:\Users\Admin\Desktop\для презентации(2)\IMG_20210401_10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80728"/>
            <a:ext cx="3403976" cy="25529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24328" y="2060848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«Кенгуру»</a:t>
            </a:r>
            <a:endParaRPr lang="ru-RU" dirty="0"/>
          </a:p>
        </p:txBody>
      </p:sp>
      <p:pic>
        <p:nvPicPr>
          <p:cNvPr id="4100" name="Picture 4" descr="C:\Users\Admin\Desktop\для презентации(2)\IMG_20210401_103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3419872" cy="25164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67944" y="436510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«Баба-Яга»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466728" cy="8640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сейчас дискотека с мыльными пузырями !</a:t>
            </a:r>
            <a:endParaRPr lang="ru-RU" sz="2000" dirty="0"/>
          </a:p>
        </p:txBody>
      </p:sp>
      <p:pic>
        <p:nvPicPr>
          <p:cNvPr id="5122" name="Picture 2" descr="C:\Users\Admin\Desktop\для презентации(2)\IMG_20210401_103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05434"/>
            <a:ext cx="3743325" cy="3023766"/>
          </a:xfrm>
          <a:prstGeom prst="rect">
            <a:avLst/>
          </a:prstGeom>
          <a:noFill/>
        </p:spPr>
      </p:pic>
      <p:pic>
        <p:nvPicPr>
          <p:cNvPr id="5123" name="Picture 3" descr="C:\Users\Admin\Desktop\для презентации(2)\IMG_20210401_104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884029" cy="29130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4077072"/>
            <a:ext cx="3312368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Ай да, детки-малыши,</a:t>
            </a:r>
          </a:p>
          <a:p>
            <a:r>
              <a:rPr lang="ru-RU" sz="2000" dirty="0" smtClean="0"/>
              <a:t>Веселились от души!</a:t>
            </a:r>
          </a:p>
          <a:p>
            <a:r>
              <a:rPr lang="ru-RU" sz="2000" dirty="0" smtClean="0"/>
              <a:t>Всех хотим мы похвалить</a:t>
            </a:r>
          </a:p>
          <a:p>
            <a:r>
              <a:rPr lang="ru-RU" sz="2000" dirty="0" smtClean="0"/>
              <a:t>И конфетами угостить!</a:t>
            </a:r>
          </a:p>
          <a:p>
            <a:r>
              <a:rPr lang="ru-RU" sz="2000" dirty="0" smtClean="0"/>
              <a:t>Налетай, разбирай,</a:t>
            </a:r>
          </a:p>
          <a:p>
            <a:r>
              <a:rPr lang="ru-RU" sz="2000" dirty="0" smtClean="0"/>
              <a:t>Про друзей не забывай!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80728"/>
            <a:ext cx="5184576" cy="1440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Ищите улыбку, цените улыбку,</a:t>
            </a:r>
            <a:br>
              <a:rPr lang="ru-RU" sz="2000" dirty="0" smtClean="0"/>
            </a:br>
            <a:r>
              <a:rPr lang="ru-RU" sz="2000" dirty="0" smtClean="0"/>
              <a:t>Дарите улыбку друзьям.</a:t>
            </a:r>
            <a:br>
              <a:rPr lang="ru-RU" sz="2000" dirty="0" smtClean="0"/>
            </a:br>
            <a:r>
              <a:rPr lang="ru-RU" sz="2000" dirty="0" smtClean="0"/>
              <a:t>Любите улыбку, храните улыбку,</a:t>
            </a:r>
            <a:br>
              <a:rPr lang="ru-RU" sz="2000" dirty="0" smtClean="0"/>
            </a:br>
            <a:r>
              <a:rPr lang="ru-RU" sz="2000" dirty="0" smtClean="0"/>
              <a:t>Нам жить без улыбки нельзя!</a:t>
            </a:r>
            <a:endParaRPr lang="ru-RU" sz="2000" dirty="0"/>
          </a:p>
        </p:txBody>
      </p:sp>
      <p:pic>
        <p:nvPicPr>
          <p:cNvPr id="6146" name="Picture 2" descr="C:\Users\Admin\Desktop\для презентации(2)\IMG_20210401_104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071" y="2348880"/>
            <a:ext cx="5155760" cy="36010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80312" y="52292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154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автономное дошкольное образовательное учреждение «Детский сад «Радуга»</vt:lpstr>
      <vt:lpstr>Не сидится нам на месте Будем здороваться все вместе!</vt:lpstr>
      <vt:lpstr>Мы берем большую шляпу, Чтоб развеселить народ. Все танцуем ,не скучаем- Становитесь в хоровод!</vt:lpstr>
      <vt:lpstr>Еще хотите поиграть? Ну, тогда, детвора, Будет новая игра! И не одна!</vt:lpstr>
      <vt:lpstr>А сейчас дискотека с мыльными пузырями !</vt:lpstr>
      <vt:lpstr>Ищите улыбку, цените улыбку, Дарите улыбку друзьям. Любите улыбку, храните улыбку, Нам жить без улыбки нельзя!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«Радуга»</dc:title>
  <dc:creator>Пользователь Windows</dc:creator>
  <cp:lastModifiedBy>Пользователь Windows</cp:lastModifiedBy>
  <cp:revision>12</cp:revision>
  <dcterms:created xsi:type="dcterms:W3CDTF">2021-04-01T15:54:33Z</dcterms:created>
  <dcterms:modified xsi:type="dcterms:W3CDTF">2021-04-01T17:46:21Z</dcterms:modified>
</cp:coreProperties>
</file>