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93912-6AA8-40E4-9829-D1D48FBD48E7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10AE8-3758-4B43-8EFF-194F6A537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7"/>
            <a:ext cx="7560840" cy="432048"/>
          </a:xfrm>
        </p:spPr>
        <p:txBody>
          <a:bodyPr>
            <a:noAutofit/>
          </a:bodyPr>
          <a:lstStyle/>
          <a:p>
            <a:r>
              <a:rPr lang="ru-RU" sz="1800" dirty="0" smtClean="0"/>
              <a:t>Муниципальное автономное дошкольное образовательное учреждение «Детский сад «Радуга»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700808"/>
            <a:ext cx="7272808" cy="5040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Праздник смеха«</a:t>
            </a:r>
            <a:r>
              <a:rPr lang="ru-RU" sz="2400" dirty="0" err="1" smtClean="0">
                <a:solidFill>
                  <a:srgbClr val="FF0000"/>
                </a:solidFill>
              </a:rPr>
              <a:t>Клепа</a:t>
            </a:r>
            <a:r>
              <a:rPr lang="ru-RU" sz="2400" dirty="0" smtClean="0">
                <a:solidFill>
                  <a:srgbClr val="FF0000"/>
                </a:solidFill>
              </a:rPr>
              <a:t> и Кнопочка в гостях у ребят»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204864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Цель: создание положительной эмоциональной атмосферы смеха у детей.</a:t>
            </a:r>
            <a:endParaRPr lang="ru-RU" sz="2000" dirty="0"/>
          </a:p>
        </p:txBody>
      </p:sp>
      <p:pic>
        <p:nvPicPr>
          <p:cNvPr id="1027" name="Picture 3" descr="C:\Users\Admin\Desktop\IMG_20210401_1048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708920"/>
            <a:ext cx="3111338" cy="314767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139952" y="2996952"/>
            <a:ext cx="38051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Мы праздник сегодня откроем,</a:t>
            </a:r>
          </a:p>
          <a:p>
            <a:r>
              <a:rPr lang="ru-RU" sz="2000" dirty="0" smtClean="0"/>
              <a:t>Нам ветер и дождь не помеха.</a:t>
            </a:r>
          </a:p>
          <a:p>
            <a:r>
              <a:rPr lang="ru-RU" sz="2000" dirty="0" smtClean="0"/>
              <a:t>Ведь долго мы ждали, не скроем</a:t>
            </a:r>
          </a:p>
          <a:p>
            <a:r>
              <a:rPr lang="ru-RU" sz="2000" dirty="0" smtClean="0"/>
              <a:t>Забавный, веселый день смеха!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724128" y="5013176"/>
            <a:ext cx="3419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Провели : воспитатели</a:t>
            </a:r>
          </a:p>
          <a:p>
            <a:r>
              <a:rPr lang="ru-RU" dirty="0"/>
              <a:t>с</a:t>
            </a:r>
            <a:r>
              <a:rPr lang="ru-RU" dirty="0" smtClean="0"/>
              <a:t>редней группы №11</a:t>
            </a:r>
          </a:p>
          <a:p>
            <a:r>
              <a:rPr lang="ru-RU" dirty="0" err="1" smtClean="0"/>
              <a:t>Швецова</a:t>
            </a:r>
            <a:r>
              <a:rPr lang="ru-RU" dirty="0" smtClean="0"/>
              <a:t> О.Ю. и </a:t>
            </a:r>
            <a:r>
              <a:rPr lang="ru-RU" dirty="0" err="1" smtClean="0"/>
              <a:t>Чезганова</a:t>
            </a:r>
            <a:r>
              <a:rPr lang="ru-RU" dirty="0" smtClean="0"/>
              <a:t> В.Б.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995936" y="5949280"/>
            <a:ext cx="1423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Апрель,2021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4680520" cy="72008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Не сидится нам на месте</a:t>
            </a:r>
            <a:br>
              <a:rPr lang="ru-RU" sz="2000" dirty="0" smtClean="0"/>
            </a:br>
            <a:r>
              <a:rPr lang="ru-RU" sz="2000" dirty="0" smtClean="0"/>
              <a:t>Будем здороваться все вместе!</a:t>
            </a:r>
            <a:endParaRPr lang="ru-RU" sz="2000" dirty="0"/>
          </a:p>
        </p:txBody>
      </p:sp>
      <p:pic>
        <p:nvPicPr>
          <p:cNvPr id="2051" name="Picture 3" descr="C:\Users\Admin\Desktop\для презентации(2)\IMG_20210401_100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980728"/>
            <a:ext cx="3523082" cy="2452975"/>
          </a:xfrm>
          <a:prstGeom prst="rect">
            <a:avLst/>
          </a:prstGeom>
          <a:noFill/>
        </p:spPr>
      </p:pic>
      <p:pic>
        <p:nvPicPr>
          <p:cNvPr id="2052" name="Picture 4" descr="C:\Users\Admin\Desktop\для презентации(2)\IMG_20210401_1004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72816"/>
            <a:ext cx="3024336" cy="318127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716016" y="3573016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Игра «Поздороваемся»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043608" y="5229200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Шутки вам не надоели?</a:t>
            </a:r>
          </a:p>
          <a:p>
            <a:r>
              <a:rPr lang="ru-RU" sz="2000" dirty="0" smtClean="0"/>
              <a:t>Тогда загадки «полетели»</a:t>
            </a:r>
            <a:endParaRPr lang="ru-RU" sz="2000" dirty="0"/>
          </a:p>
        </p:txBody>
      </p:sp>
      <p:pic>
        <p:nvPicPr>
          <p:cNvPr id="2053" name="Picture 5" descr="C:\Users\Admin\Desktop\для презентации(2)\IMG_20210401_100808.jpg"/>
          <p:cNvPicPr>
            <a:picLocks noChangeAspect="1" noChangeArrowheads="1"/>
          </p:cNvPicPr>
          <p:nvPr/>
        </p:nvPicPr>
        <p:blipFill>
          <a:blip r:embed="rId4" cstate="print"/>
          <a:srcRect l="8069" t="20494" b="7499"/>
          <a:stretch>
            <a:fillRect/>
          </a:stretch>
        </p:blipFill>
        <p:spPr bwMode="auto">
          <a:xfrm>
            <a:off x="4572001" y="4005064"/>
            <a:ext cx="3528392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3960440" cy="14401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Мы берем большую шляпу,</a:t>
            </a:r>
            <a:br>
              <a:rPr lang="ru-RU" sz="2000" dirty="0" smtClean="0"/>
            </a:br>
            <a:r>
              <a:rPr lang="ru-RU" sz="2000" dirty="0" smtClean="0"/>
              <a:t>Чтоб развеселить народ.</a:t>
            </a:r>
            <a:br>
              <a:rPr lang="ru-RU" sz="2000" dirty="0" smtClean="0"/>
            </a:br>
            <a:r>
              <a:rPr lang="ru-RU" sz="2000" dirty="0" smtClean="0"/>
              <a:t>Все танцуем ,не скучаем-</a:t>
            </a:r>
            <a:br>
              <a:rPr lang="ru-RU" sz="2000" dirty="0" smtClean="0"/>
            </a:br>
            <a:r>
              <a:rPr lang="ru-RU" sz="2000" dirty="0" smtClean="0"/>
              <a:t>Становитесь в хоровод!</a:t>
            </a:r>
            <a:endParaRPr lang="ru-RU" sz="2000" dirty="0"/>
          </a:p>
        </p:txBody>
      </p:sp>
      <p:pic>
        <p:nvPicPr>
          <p:cNvPr id="3074" name="Picture 2" descr="C:\Users\Admin\Desktop\IMG_20210401_1011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7" y="2348881"/>
            <a:ext cx="3024336" cy="3672407"/>
          </a:xfrm>
          <a:prstGeom prst="rect">
            <a:avLst/>
          </a:prstGeom>
          <a:noFill/>
        </p:spPr>
      </p:pic>
      <p:pic>
        <p:nvPicPr>
          <p:cNvPr id="3075" name="Picture 3" descr="C:\Users\Admin\Desktop\IMG_20210401_1023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980728"/>
            <a:ext cx="3611939" cy="2537292"/>
          </a:xfrm>
          <a:prstGeom prst="rect">
            <a:avLst/>
          </a:prstGeom>
          <a:noFill/>
        </p:spPr>
      </p:pic>
      <p:pic>
        <p:nvPicPr>
          <p:cNvPr id="3076" name="Picture 4" descr="C:\Users\Admin\Desktop\IMG_20210401_1021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645024"/>
            <a:ext cx="2448272" cy="2313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3528392" cy="1584176"/>
          </a:xfrm>
        </p:spPr>
        <p:txBody>
          <a:bodyPr>
            <a:noAutofit/>
          </a:bodyPr>
          <a:lstStyle/>
          <a:p>
            <a:r>
              <a:rPr lang="ru-RU" sz="2000" dirty="0" smtClean="0"/>
              <a:t>Еще хотите поиграть?</a:t>
            </a:r>
            <a:br>
              <a:rPr lang="ru-RU" sz="2000" dirty="0" smtClean="0"/>
            </a:br>
            <a:r>
              <a:rPr lang="ru-RU" sz="2000" dirty="0" smtClean="0"/>
              <a:t>Ну, тогда, детвора,</a:t>
            </a:r>
            <a:br>
              <a:rPr lang="ru-RU" sz="2000" dirty="0" smtClean="0"/>
            </a:br>
            <a:r>
              <a:rPr lang="ru-RU" sz="2000" dirty="0" smtClean="0"/>
              <a:t>Будет новая игра!</a:t>
            </a:r>
            <a:br>
              <a:rPr lang="ru-RU" sz="2000" dirty="0" smtClean="0"/>
            </a:br>
            <a:r>
              <a:rPr lang="ru-RU" sz="2000" dirty="0" smtClean="0"/>
              <a:t>И не одна!</a:t>
            </a:r>
            <a:endParaRPr lang="ru-RU" sz="2000" dirty="0"/>
          </a:p>
        </p:txBody>
      </p:sp>
      <p:pic>
        <p:nvPicPr>
          <p:cNvPr id="4098" name="Picture 2" descr="C:\Users\Admin\Desktop\для презентации(2)\IMG_20210401_1023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548078"/>
            <a:ext cx="3408425" cy="26097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537321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«Передай шарик»</a:t>
            </a:r>
            <a:endParaRPr lang="ru-RU" dirty="0"/>
          </a:p>
        </p:txBody>
      </p:sp>
      <p:pic>
        <p:nvPicPr>
          <p:cNvPr id="4099" name="Picture 3" descr="C:\Users\Admin\Desktop\для презентации(2)\IMG_20210401_1026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980728"/>
            <a:ext cx="3403976" cy="255298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524328" y="2060848"/>
            <a:ext cx="161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«Кенгуру»</a:t>
            </a:r>
            <a:endParaRPr lang="ru-RU" dirty="0"/>
          </a:p>
        </p:txBody>
      </p:sp>
      <p:pic>
        <p:nvPicPr>
          <p:cNvPr id="4100" name="Picture 4" descr="C:\Users\Admin\Desktop\для презентации(2)\IMG_20210401_1031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356992"/>
            <a:ext cx="3419872" cy="251642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067944" y="436510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«Баба-Яга»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3466728" cy="86409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А сейчас дискотека с мыльными пузырями !</a:t>
            </a:r>
            <a:endParaRPr lang="ru-RU" sz="2000" dirty="0"/>
          </a:p>
        </p:txBody>
      </p:sp>
      <p:pic>
        <p:nvPicPr>
          <p:cNvPr id="5122" name="Picture 2" descr="C:\Users\Admin\Desktop\для презентации(2)\IMG_20210401_1036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205434"/>
            <a:ext cx="3743325" cy="3023766"/>
          </a:xfrm>
          <a:prstGeom prst="rect">
            <a:avLst/>
          </a:prstGeom>
          <a:noFill/>
        </p:spPr>
      </p:pic>
      <p:pic>
        <p:nvPicPr>
          <p:cNvPr id="5123" name="Picture 3" descr="C:\Users\Admin\Desktop\для презентации(2)\IMG_20210401_1041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052736"/>
            <a:ext cx="3884029" cy="291302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48064" y="4077072"/>
            <a:ext cx="3312368" cy="201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Ай да, детки-малыши,</a:t>
            </a:r>
          </a:p>
          <a:p>
            <a:r>
              <a:rPr lang="ru-RU" sz="2000" dirty="0" smtClean="0"/>
              <a:t>Веселились от души!</a:t>
            </a:r>
          </a:p>
          <a:p>
            <a:r>
              <a:rPr lang="ru-RU" sz="2000" dirty="0" smtClean="0"/>
              <a:t>Всех хотим мы похвалить</a:t>
            </a:r>
          </a:p>
          <a:p>
            <a:r>
              <a:rPr lang="ru-RU" sz="2000" dirty="0" smtClean="0"/>
              <a:t>И конфетами угостить!</a:t>
            </a:r>
          </a:p>
          <a:p>
            <a:r>
              <a:rPr lang="ru-RU" sz="2000" dirty="0" smtClean="0"/>
              <a:t>Налетай, разбирай,</a:t>
            </a:r>
          </a:p>
          <a:p>
            <a:r>
              <a:rPr lang="ru-RU" sz="2000" dirty="0" smtClean="0"/>
              <a:t>Про друзей не забывай!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980728"/>
            <a:ext cx="5184576" cy="14401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Ищите улыбку, цените улыбку,</a:t>
            </a:r>
            <a:br>
              <a:rPr lang="ru-RU" sz="2000" dirty="0" smtClean="0"/>
            </a:br>
            <a:r>
              <a:rPr lang="ru-RU" sz="2000" dirty="0" smtClean="0"/>
              <a:t>Дарите улыбку друзьям.</a:t>
            </a:r>
            <a:br>
              <a:rPr lang="ru-RU" sz="2000" dirty="0" smtClean="0"/>
            </a:br>
            <a:r>
              <a:rPr lang="ru-RU" sz="2000" dirty="0" smtClean="0"/>
              <a:t>Любите улыбку, храните улыбку,</a:t>
            </a:r>
            <a:br>
              <a:rPr lang="ru-RU" sz="2000" dirty="0" smtClean="0"/>
            </a:br>
            <a:r>
              <a:rPr lang="ru-RU" sz="2000" dirty="0" smtClean="0"/>
              <a:t>Нам жить без улыбки нельзя!</a:t>
            </a:r>
            <a:endParaRPr lang="ru-RU" sz="2000" dirty="0"/>
          </a:p>
        </p:txBody>
      </p:sp>
      <p:pic>
        <p:nvPicPr>
          <p:cNvPr id="6146" name="Picture 2" descr="C:\Users\Admin\Desktop\для презентации(2)\IMG_20210401_1044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7071" y="2348880"/>
            <a:ext cx="5155760" cy="36010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380312" y="522920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154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Муниципальное автономное дошкольное образовательное учреждение «Детский сад «Радуга»</vt:lpstr>
      <vt:lpstr>Не сидится нам на месте Будем здороваться все вместе!</vt:lpstr>
      <vt:lpstr>Мы берем большую шляпу, Чтоб развеселить народ. Все танцуем ,не скучаем- Становитесь в хоровод!</vt:lpstr>
      <vt:lpstr>Еще хотите поиграть? Ну, тогда, детвора, Будет новая игра! И не одна!</vt:lpstr>
      <vt:lpstr>А сейчас дискотека с мыльными пузырями !</vt:lpstr>
      <vt:lpstr>Ищите улыбку, цените улыбку, Дарите улыбку друзьям. Любите улыбку, храните улыбку, Нам жить без улыбки нельзя!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«Радуга»</dc:title>
  <dc:creator>Пользователь Windows</dc:creator>
  <cp:lastModifiedBy>Пользователь Windows</cp:lastModifiedBy>
  <cp:revision>12</cp:revision>
  <dcterms:created xsi:type="dcterms:W3CDTF">2021-04-01T15:54:33Z</dcterms:created>
  <dcterms:modified xsi:type="dcterms:W3CDTF">2021-04-01T17:46:21Z</dcterms:modified>
</cp:coreProperties>
</file>