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2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4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09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0605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932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7449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66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921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04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20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066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34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85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714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74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6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293BB-0C38-4801-8F7B-37F5B023EA4F}" type="datetimeFigureOut">
              <a:rPr lang="ru-RU" smtClean="0"/>
              <a:t>14.02.2022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7E00D-D429-4C7C-897E-BAF1A6EC5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101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2258" y="2597201"/>
            <a:ext cx="9979742" cy="23876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о проведении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образовательной деятельности </a:t>
            </a: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познавательному развитию </a:t>
            </a: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2 младшей группе № 3 </a:t>
            </a:r>
            <a:b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тему:</a:t>
            </a:r>
            <a:b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«Знакомство с профессией </a:t>
            </a: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врача- </a:t>
            </a: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стоматолога»</a:t>
            </a:r>
            <a:b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13083"/>
            <a:ext cx="9144000" cy="1655762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Е.И.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Зимина И.А.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65756" y="235974"/>
            <a:ext cx="4454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«Радуга»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09770" y="5999513"/>
            <a:ext cx="2177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Февраль, 2022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4043" t="30071" r="33089" b="24243"/>
          <a:stretch/>
        </p:blipFill>
        <p:spPr>
          <a:xfrm>
            <a:off x="9684773" y="165479"/>
            <a:ext cx="2349910" cy="114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8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профессией врача-стоматолога.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правилах гигиены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рта.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Познакомить детей с профессией врача-стоматолога.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познавательный интерес, наблюдательность, внимание, память, мышление, мелкую моторику рук.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3.Пополнять словарь детей новыми терминами (например: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стоматолог,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полость рта, инструмент стоматолога, зубная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паста (щетка).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Закрепить знания ухода за зубами.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Воспитывать в детях умение внимательно слушать взрослого, отвечать на вопросы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043" t="30071" r="33089" b="24243"/>
          <a:stretch/>
        </p:blipFill>
        <p:spPr>
          <a:xfrm>
            <a:off x="10052315" y="344129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3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1.Организационный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846" y="1796885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Цель: знакомство детей с </a:t>
            </a:r>
            <a:r>
              <a:rPr lang="ru-RU" dirty="0" smtClean="0"/>
              <a:t>профессией врача-стоматолог</a:t>
            </a:r>
            <a:r>
              <a:rPr lang="ru-RU" dirty="0"/>
              <a:t>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46" y="3175818"/>
            <a:ext cx="3120924" cy="23406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089" y="3256253"/>
            <a:ext cx="3039895" cy="2279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10" y="3205038"/>
            <a:ext cx="3043003" cy="2282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4043" t="30071" r="33089" b="24243"/>
          <a:stretch/>
        </p:blipFill>
        <p:spPr>
          <a:xfrm>
            <a:off x="10052315" y="344129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7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98968"/>
            <a:ext cx="9905998" cy="1478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Основной этап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опорой на личный опыт детей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4096" y="1777538"/>
            <a:ext cx="9905999" cy="354171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Рассказывание сказки про девочку Машу, которая очень любила кушать конфеты и не любила чистить зубы</a:t>
            </a:r>
          </a:p>
          <a:p>
            <a:pPr marL="0" indent="0">
              <a:buNone/>
            </a:pPr>
            <a:r>
              <a:rPr lang="ru-RU" dirty="0" smtClean="0"/>
              <a:t>Цель: воспитание в детях умения внимательно слушать взрослого, отвечать на вопросы.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387" y="3875598"/>
            <a:ext cx="3340510" cy="25053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3809230"/>
            <a:ext cx="3429001" cy="25717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62" y="3819475"/>
            <a:ext cx="3441493" cy="2581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4043" t="30071" r="33089" b="24243"/>
          <a:stretch/>
        </p:blipFill>
        <p:spPr>
          <a:xfrm>
            <a:off x="10052315" y="344129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5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175" y="493532"/>
            <a:ext cx="9905999" cy="3541714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Демонстрация правильного ухода за полостью рта</a:t>
            </a:r>
          </a:p>
          <a:p>
            <a:pPr marL="0" indent="0">
              <a:buNone/>
            </a:pPr>
            <a:r>
              <a:rPr lang="ru-RU" dirty="0" smtClean="0"/>
              <a:t>Цель: закрепление с детьми  умения чистить зубы при помощи щетки и зубной пасты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0" y="2264389"/>
            <a:ext cx="3094704" cy="23210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264" y="3729396"/>
            <a:ext cx="2893142" cy="2169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543" y="3729396"/>
            <a:ext cx="3232356" cy="2424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994" y="2317214"/>
            <a:ext cx="3003754" cy="2252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4043" t="30071" r="33089" b="24243"/>
          <a:stretch/>
        </p:blipFill>
        <p:spPr>
          <a:xfrm>
            <a:off x="10071980" y="265471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2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2419" y="772190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Практическая работа</a:t>
            </a:r>
          </a:p>
          <a:p>
            <a:pPr marL="0" indent="0">
              <a:buNone/>
            </a:pPr>
            <a:r>
              <a:rPr lang="ru-RU" dirty="0" smtClean="0"/>
              <a:t>Цель: отработка навыка чистки зубов с использованием макета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46" y="2592644"/>
            <a:ext cx="3139771" cy="23548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707" y="2435328"/>
            <a:ext cx="3252020" cy="24390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013" y="3951877"/>
            <a:ext cx="3449587" cy="25871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54" y="4225413"/>
            <a:ext cx="3084872" cy="23136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4043" t="30071" r="33089" b="24243"/>
          <a:stretch/>
        </p:blipFill>
        <p:spPr>
          <a:xfrm>
            <a:off x="10052315" y="344129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7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7387" y="243895"/>
            <a:ext cx="9905998" cy="147857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рефлексия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2754" y="1070538"/>
            <a:ext cx="9905999" cy="354171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Цель</a:t>
            </a:r>
            <a:r>
              <a:rPr lang="ru-RU" dirty="0"/>
              <a:t>: </a:t>
            </a:r>
            <a:r>
              <a:rPr lang="ru-RU" dirty="0" smtClean="0"/>
              <a:t>обобщение </a:t>
            </a:r>
            <a:r>
              <a:rPr lang="ru-RU" dirty="0"/>
              <a:t>и </a:t>
            </a:r>
            <a:r>
              <a:rPr lang="ru-RU" dirty="0" smtClean="0"/>
              <a:t>закрепление </a:t>
            </a:r>
            <a:r>
              <a:rPr lang="ru-RU" dirty="0"/>
              <a:t>полученной информации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3" y="4312631"/>
            <a:ext cx="2932471" cy="21993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523" y="4290905"/>
            <a:ext cx="2891477" cy="21686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135" y="4269179"/>
            <a:ext cx="2912804" cy="2184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852" y="1916424"/>
            <a:ext cx="2878394" cy="21587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774" y="1827736"/>
            <a:ext cx="3143864" cy="2357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14043" t="30071" r="33089" b="24243"/>
          <a:stretch/>
        </p:blipFill>
        <p:spPr>
          <a:xfrm>
            <a:off x="9977569" y="243895"/>
            <a:ext cx="1982367" cy="96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1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92</TotalTime>
  <Words>110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Tw Cen MT</vt:lpstr>
      <vt:lpstr>Контур</vt:lpstr>
      <vt:lpstr>Фоторепортаж о проведении непосредственно образовательной деятельности  по познавательному развитию  во 2 младшей группе № 3  на тему: «Знакомство с профессией  врача- стоматолога» </vt:lpstr>
      <vt:lpstr>Цель: 1. ознакомление детей с профессией врача-стоматолога. 2. закрепление с детьми знаний о правилах гигиены  полости рта. </vt:lpstr>
      <vt:lpstr>1.Организационный этап </vt:lpstr>
      <vt:lpstr>2. Основной этап (с опорой на личный опыт детей )</vt:lpstr>
      <vt:lpstr>Презентация PowerPoint</vt:lpstr>
      <vt:lpstr>Презентация PowerPoint</vt:lpstr>
      <vt:lpstr>3. рефлексия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непосредственно образовательной деятельности по познавательному развитию в средней группе на тему: «Знакомство с профессией врача стоматолога» </dc:title>
  <dc:creator>Пользователь Windows</dc:creator>
  <cp:lastModifiedBy>Пользователь Windows</cp:lastModifiedBy>
  <cp:revision>16</cp:revision>
  <dcterms:created xsi:type="dcterms:W3CDTF">2022-02-13T18:07:27Z</dcterms:created>
  <dcterms:modified xsi:type="dcterms:W3CDTF">2022-02-14T08:29:39Z</dcterms:modified>
</cp:coreProperties>
</file>