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530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91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74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4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3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8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4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1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99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95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84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6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581EB-2857-404D-A10A-128C961958B1}" type="datetimeFigureOut">
              <a:rPr lang="ru-RU" smtClean="0"/>
              <a:t>28.09.2022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52F81-F9FA-4440-8E9A-AA90856C24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71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33"/>
            <a:ext cx="6858000" cy="915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8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33"/>
            <a:ext cx="6858000" cy="915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31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2022-09-28T09:17:01Z</dcterms:created>
  <dcterms:modified xsi:type="dcterms:W3CDTF">2022-09-28T09:20:44Z</dcterms:modified>
</cp:coreProperties>
</file>