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530" y="-101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91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74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14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73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8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44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71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9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95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084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6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81EB-2857-404D-A10A-128C961958B1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52F81-F9FA-4440-8E9A-AA90856C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71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33"/>
            <a:ext cx="6858000" cy="915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8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33"/>
            <a:ext cx="6858000" cy="915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2022-09-28T09:17:01Z</dcterms:created>
  <dcterms:modified xsi:type="dcterms:W3CDTF">2022-09-28T09:20:44Z</dcterms:modified>
</cp:coreProperties>
</file>