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13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AE4FC2-1449-BE0C-DD2D-691A0F271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8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1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499806-7B15-93F4-A140-4109ABC69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CBC741-9AE5-9C12-9E66-394919A17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0" y="0"/>
            <a:ext cx="7664450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89CC23-FD88-0539-BCED-B24C6E831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553DC6-2483-BC91-EC6F-7A0EA65A1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Произвольный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</cp:lastModifiedBy>
  <cp:revision>1</cp:revision>
  <dcterms:created xsi:type="dcterms:W3CDTF">2024-03-25T05:47:33Z</dcterms:created>
  <dcterms:modified xsi:type="dcterms:W3CDTF">2024-06-13T12:31:30Z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2024-03-25T00:00:00Z</vt:filetime>
  </property>
</Properties>
</file>