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0" r:id="rId2"/>
    <p:sldId id="281" r:id="rId3"/>
    <p:sldId id="279" r:id="rId4"/>
    <p:sldId id="282" r:id="rId5"/>
    <p:sldId id="283" r:id="rId6"/>
    <p:sldId id="284" r:id="rId7"/>
    <p:sldId id="285" r:id="rId8"/>
    <p:sldId id="286" r:id="rId9"/>
    <p:sldId id="287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1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0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160984-A3BD-40D2-9F07-B9BA232EFCE8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A5BAD6D-9C3B-46AE-9ED7-53C2ADD3C88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4199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B9DD1DF-37C2-48CF-AE80-38F6D5ED7016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86C1AB1-D682-4F2C-8579-D9DF0DCC07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07587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86C1AB1-D682-4F2C-8579-D9DF0DCC073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72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2513012" y="1371600"/>
            <a:ext cx="7162800" cy="41148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4160" y="1557867"/>
            <a:ext cx="6583680" cy="256032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66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04160" y="4185919"/>
            <a:ext cx="6583680" cy="1097278"/>
          </a:xfrm>
        </p:spPr>
        <p:txBody>
          <a:bodyPr rtlCol="0">
            <a:normAutofit/>
          </a:bodyPr>
          <a:lstStyle>
            <a:lvl1pPr marL="0" indent="0" algn="ctr">
              <a:spcBef>
                <a:spcPts val="120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49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9D46BF-4EDE-4148-A761-F45C0FD41FEE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224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1067" y="1143000"/>
            <a:ext cx="3471334" cy="2285999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609599" y="982132"/>
            <a:ext cx="6995160" cy="5074920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111067" y="3513665"/>
            <a:ext cx="3471333" cy="2103120"/>
          </a:xfrm>
        </p:spPr>
        <p:txBody>
          <a:bodyPr rtlCol="0"/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9A3F91-E3C4-44D2-AF48-D4BDA067D8D1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45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1067" y="1143000"/>
            <a:ext cx="3471334" cy="2285999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94265" y="1051560"/>
            <a:ext cx="6858000" cy="4937760"/>
          </a:xfrm>
          <a:prstGeom prst="rect">
            <a:avLst/>
          </a:prstGeom>
          <a:solidFill>
            <a:schemeClr val="bg1"/>
          </a:soli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772051" y="1143000"/>
            <a:ext cx="6686024" cy="4754880"/>
          </a:xfrm>
          <a:solidFill>
            <a:schemeClr val="bg2">
              <a:lumMod val="40000"/>
              <a:lumOff val="60000"/>
            </a:schemeClr>
          </a:solidFill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111067" y="3513665"/>
            <a:ext cx="3471333" cy="2103120"/>
          </a:xfrm>
        </p:spPr>
        <p:txBody>
          <a:bodyPr rtlCol="0"/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48DA92-573E-49CC-937F-2C36CD2400FF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92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12DFBC-839D-4326-AE69-54019A5DBE59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80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6400" y="846666"/>
            <a:ext cx="1828800" cy="5554133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066798" y="846666"/>
            <a:ext cx="7863840" cy="5554133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DC0705-FEF7-44D3-B5CA-8A1984E13440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00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4F27CB-F54C-4BF3-9422-58FE4D8F44A4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052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gray"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5334000" y="762000"/>
            <a:ext cx="6400800" cy="33401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040" y="1016001"/>
            <a:ext cx="5760720" cy="182880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5654040" y="2980267"/>
            <a:ext cx="576072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17167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, лето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5334000" y="762000"/>
            <a:ext cx="6400800" cy="33401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040" y="1016001"/>
            <a:ext cx="5760720" cy="182880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5654040" y="2980267"/>
            <a:ext cx="576072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29212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, осень">
    <p:bg bwMode="gray"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5334000" y="762000"/>
            <a:ext cx="6400800" cy="33401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040" y="1016001"/>
            <a:ext cx="5760720" cy="182880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5654040" y="2980267"/>
            <a:ext cx="576072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0454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, зима">
    <p:bg bwMode="gray"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5334000" y="762000"/>
            <a:ext cx="6400800" cy="33401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040" y="1016001"/>
            <a:ext cx="5760720" cy="182880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5654040" y="2980267"/>
            <a:ext cx="576072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30534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066800" y="2057399"/>
            <a:ext cx="4846320" cy="4343401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78880" y="2057399"/>
            <a:ext cx="4846320" cy="4343401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A2262B-AC27-4D80-9BCD-73C0112D204B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79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066800" y="2057399"/>
            <a:ext cx="4846320" cy="868681"/>
          </a:xfrm>
        </p:spPr>
        <p:txBody>
          <a:bodyPr rtlCol="0" anchor="ctr"/>
          <a:lstStyle>
            <a:lvl1pPr marL="0" indent="0" rtl="0">
              <a:buNone/>
              <a:defRPr sz="2400" b="0" cap="sm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066800" y="2926080"/>
            <a:ext cx="48463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2057399"/>
            <a:ext cx="4846320" cy="868681"/>
          </a:xfrm>
        </p:spPr>
        <p:txBody>
          <a:bodyPr rtlCol="0" anchor="ctr"/>
          <a:lstStyle>
            <a:lvl1pPr marL="0" indent="0" rtl="0">
              <a:buNone/>
              <a:defRPr sz="2400" b="0" cap="sm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78880" y="2926080"/>
            <a:ext cx="48463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B0E1E5-FF99-49B8-B430-6621F5DE1574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F28D4D-09FB-4456-A6FC-13E8D8327516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94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455411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562302"/>
            <a:ext cx="10058400" cy="1097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057400"/>
            <a:ext cx="10058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66800" y="6519333"/>
            <a:ext cx="7086600" cy="202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0" y="6519333"/>
            <a:ext cx="1600200" cy="202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877BE0C-F119-45B5-B140-9F2A6E5E388A}" type="datetime1">
              <a:rPr lang="ru-RU" smtClean="0"/>
              <a:t>15.03.2022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519333"/>
            <a:ext cx="914400" cy="202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5E3DCFCC-8C7B-4574-91B2-C3342261C6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57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62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4160" y="1557867"/>
            <a:ext cx="6583680" cy="2123587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sz="5300" dirty="0" smtClean="0"/>
              <a:t>Физкультурно - спортивный досуг</a:t>
            </a:r>
            <a:br>
              <a:rPr lang="ru-RU" sz="5300" dirty="0" smtClean="0"/>
            </a:br>
            <a:r>
              <a:rPr lang="ru-RU" dirty="0" smtClean="0"/>
              <a:t> </a:t>
            </a:r>
            <a:r>
              <a:rPr lang="ru-RU" sz="6000" dirty="0" smtClean="0"/>
              <a:t>«Весенняя сказка»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01656" y="3991555"/>
            <a:ext cx="5086184" cy="1291642"/>
          </a:xfrm>
        </p:spPr>
        <p:txBody>
          <a:bodyPr rtlCol="0"/>
          <a:lstStyle/>
          <a:p>
            <a:pPr algn="r" rtl="0"/>
            <a:r>
              <a:rPr lang="ru-RU" dirty="0" smtClean="0"/>
              <a:t>Подготовили и провели воспитатели подготовительной группы:</a:t>
            </a:r>
          </a:p>
          <a:p>
            <a:pPr algn="r" rtl="0"/>
            <a:r>
              <a:rPr lang="ru-RU" dirty="0" smtClean="0"/>
              <a:t> Платонова А.П., Ермолаева Е.В.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072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797" y="6058894"/>
            <a:ext cx="10058400" cy="166978"/>
          </a:xfrm>
        </p:spPr>
        <p:txBody>
          <a:bodyPr>
            <a:noAutofit/>
          </a:bodyPr>
          <a:lstStyle/>
          <a:p>
            <a:pPr lvl="0">
              <a:spcBef>
                <a:spcPts val="1200"/>
              </a:spcBef>
            </a:pPr>
            <a:r>
              <a:rPr lang="ru-RU" sz="4800" cap="none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  <a:t>Задачи:</a:t>
            </a:r>
            <a:br>
              <a:rPr lang="ru-RU" sz="4800" cap="none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</a:br>
            <a:r>
              <a:rPr lang="ru-RU" sz="4800" cap="none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  <a:t>Закреплять умение ориентироваться в пространстве.</a:t>
            </a:r>
            <a:br>
              <a:rPr lang="ru-RU" sz="4800" cap="none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</a:br>
            <a:r>
              <a:rPr lang="ru-RU" sz="4800" cap="none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  <a:t>Упражнять в ловкости, быстроте реакции.</a:t>
            </a:r>
            <a:br>
              <a:rPr lang="ru-RU" sz="4800" cap="none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</a:br>
            <a:r>
              <a:rPr lang="ru-RU" sz="4800" cap="none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  <a:t>развивать глазодвигательную координацию, глазомер, координацию движений</a:t>
            </a:r>
            <a:r>
              <a:rPr lang="ru-RU" cap="none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  <a:t>.</a:t>
            </a:r>
            <a:br>
              <a:rPr lang="ru-RU" cap="none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  <a:cs typeface="+mn-cs"/>
              </a:rPr>
            </a:br>
            <a:endParaRPr lang="ru-RU" cap="none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1207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Дети водят хоровод «Веснянка», а затем делятся на две команды: «Капельки» и «Лучики»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11611"/>
            <a:ext cx="4846638" cy="3634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563" y="2411611"/>
            <a:ext cx="4846637" cy="3634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91418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Фея </a:t>
            </a:r>
            <a:r>
              <a:rPr lang="ru-RU" dirty="0" err="1" smtClean="0"/>
              <a:t>Северина</a:t>
            </a:r>
            <a:r>
              <a:rPr lang="ru-RU" dirty="0" smtClean="0"/>
              <a:t> дает первое задание: Через препятствие пройти и лучик солнцу донести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11611"/>
            <a:ext cx="4846638" cy="3634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563" y="2411611"/>
            <a:ext cx="4846637" cy="3634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8568878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 каждого выполненного задания таит льдинка с заколдованным словом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11611"/>
            <a:ext cx="4846638" cy="3634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563" y="2411611"/>
            <a:ext cx="4846637" cy="3634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22557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Испытание «Займи домик» и «Прокати ком»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11611"/>
            <a:ext cx="4846638" cy="3634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563" y="2411611"/>
            <a:ext cx="4846637" cy="3634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2035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799" y="562302"/>
            <a:ext cx="10255857" cy="1097280"/>
          </a:xfrm>
        </p:spPr>
        <p:txBody>
          <a:bodyPr/>
          <a:lstStyle/>
          <a:p>
            <a:r>
              <a:rPr lang="ru-RU" dirty="0" smtClean="0"/>
              <a:t>Эстафета «Шустрые зайцы» и «Попади в цель»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11611"/>
            <a:ext cx="4846638" cy="3634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563" y="2411611"/>
            <a:ext cx="4846637" cy="3634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3430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Молодцы ребята со всеми заданиями справились, льдинки растаяли и появилась фея Весна.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11611"/>
            <a:ext cx="4846638" cy="3634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563" y="2411611"/>
            <a:ext cx="4846637" cy="3634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19770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216550"/>
            <a:ext cx="10058400" cy="518425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Знаю</a:t>
            </a:r>
            <a:r>
              <a:rPr lang="ru-RU" dirty="0"/>
              <a:t>, ждут меня повсюду,</a:t>
            </a:r>
            <a:br>
              <a:rPr lang="ru-RU" dirty="0"/>
            </a:br>
            <a:r>
              <a:rPr lang="ru-RU" dirty="0"/>
              <a:t>               Всем на свете я нужна.</a:t>
            </a:r>
            <a:br>
              <a:rPr lang="ru-RU" dirty="0"/>
            </a:br>
            <a:r>
              <a:rPr lang="ru-RU" dirty="0"/>
              <a:t>               Приношу я радость людям,</a:t>
            </a:r>
            <a:br>
              <a:rPr lang="ru-RU" dirty="0"/>
            </a:br>
            <a:r>
              <a:rPr lang="ru-RU" dirty="0"/>
              <a:t>               А зовут меня Весна!</a:t>
            </a:r>
            <a:br>
              <a:rPr lang="ru-RU" dirty="0"/>
            </a:br>
            <a:r>
              <a:rPr lang="ru-RU" dirty="0"/>
              <a:t>               На луга, поля, дубравы</a:t>
            </a:r>
            <a:br>
              <a:rPr lang="ru-RU" dirty="0"/>
            </a:br>
            <a:r>
              <a:rPr lang="ru-RU" dirty="0"/>
              <a:t>               Щедро лью тепло и свет,</a:t>
            </a:r>
            <a:br>
              <a:rPr lang="ru-RU" dirty="0"/>
            </a:br>
            <a:r>
              <a:rPr lang="ru-RU" dirty="0"/>
              <a:t>               Чтоб росли хлеба и травы,</a:t>
            </a:r>
            <a:br>
              <a:rPr lang="ru-RU" dirty="0"/>
            </a:br>
            <a:r>
              <a:rPr lang="ru-RU" dirty="0"/>
              <a:t>               А сады усыпал цвет!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11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Четыре сезона 16 x 9">
  <a:themeElements>
    <a:clrScheme name="Four Seasons">
      <a:dk1>
        <a:sysClr val="windowText" lastClr="000000"/>
      </a:dk1>
      <a:lt1>
        <a:sysClr val="window" lastClr="FFFFFF"/>
      </a:lt1>
      <a:dk2>
        <a:srgbClr val="6B7F7F"/>
      </a:dk2>
      <a:lt2>
        <a:srgbClr val="B0BCBC"/>
      </a:lt2>
      <a:accent1>
        <a:srgbClr val="7DB41B"/>
      </a:accent1>
      <a:accent2>
        <a:srgbClr val="ED8A05"/>
      </a:accent2>
      <a:accent3>
        <a:srgbClr val="288DFC"/>
      </a:accent3>
      <a:accent4>
        <a:srgbClr val="36D2B8"/>
      </a:accent4>
      <a:accent5>
        <a:srgbClr val="F5B605"/>
      </a:accent5>
      <a:accent6>
        <a:srgbClr val="E75524"/>
      </a:accent6>
      <a:hlink>
        <a:srgbClr val="ED8A05"/>
      </a:hlink>
      <a:folHlink>
        <a:srgbClr val="B0BCBC"/>
      </a:folHlink>
    </a:clrScheme>
    <a:fontScheme name="Constantia-Calibri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10_TF04001541.potx" id="{92F0B805-10A8-4F4D-BAA9-DB348670453A}" vid="{0D9BA8FA-57A9-48B7-8CF3-07AC00661B41}"/>
    </a:ext>
  </a:extLst>
</a:theme>
</file>

<file path=ppt/theme/theme2.xml><?xml version="1.0" encoding="utf-8"?>
<a:theme xmlns:a="http://schemas.openxmlformats.org/drawingml/2006/main" name="Тема Office">
  <a:themeElements>
    <a:clrScheme name="Four Seasons">
      <a:dk1>
        <a:sysClr val="windowText" lastClr="000000"/>
      </a:dk1>
      <a:lt1>
        <a:sysClr val="window" lastClr="FFFFFF"/>
      </a:lt1>
      <a:dk2>
        <a:srgbClr val="6B7F7F"/>
      </a:dk2>
      <a:lt2>
        <a:srgbClr val="B0BCBC"/>
      </a:lt2>
      <a:accent1>
        <a:srgbClr val="7DB41B"/>
      </a:accent1>
      <a:accent2>
        <a:srgbClr val="ED8A05"/>
      </a:accent2>
      <a:accent3>
        <a:srgbClr val="288DFC"/>
      </a:accent3>
      <a:accent4>
        <a:srgbClr val="36D2B8"/>
      </a:accent4>
      <a:accent5>
        <a:srgbClr val="F5B605"/>
      </a:accent5>
      <a:accent6>
        <a:srgbClr val="E75524"/>
      </a:accent6>
      <a:hlink>
        <a:srgbClr val="ED8A05"/>
      </a:hlink>
      <a:folHlink>
        <a:srgbClr val="B0BCBC"/>
      </a:folHlink>
    </a:clrScheme>
    <a:fontScheme name="Constantia-Calibri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Four Seasons">
      <a:dk1>
        <a:sysClr val="windowText" lastClr="000000"/>
      </a:dk1>
      <a:lt1>
        <a:sysClr val="window" lastClr="FFFFFF"/>
      </a:lt1>
      <a:dk2>
        <a:srgbClr val="6B7F7F"/>
      </a:dk2>
      <a:lt2>
        <a:srgbClr val="B0BCBC"/>
      </a:lt2>
      <a:accent1>
        <a:srgbClr val="7DB41B"/>
      </a:accent1>
      <a:accent2>
        <a:srgbClr val="ED8A05"/>
      </a:accent2>
      <a:accent3>
        <a:srgbClr val="288DFC"/>
      </a:accent3>
      <a:accent4>
        <a:srgbClr val="36D2B8"/>
      </a:accent4>
      <a:accent5>
        <a:srgbClr val="F5B605"/>
      </a:accent5>
      <a:accent6>
        <a:srgbClr val="E75524"/>
      </a:accent6>
      <a:hlink>
        <a:srgbClr val="ED8A05"/>
      </a:hlink>
      <a:folHlink>
        <a:srgbClr val="B0BCBC"/>
      </a:folHlink>
    </a:clrScheme>
    <a:fontScheme name="Constantia-Calibri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сезонного праздника</Template>
  <TotalTime>96</TotalTime>
  <Words>105</Words>
  <Application>Microsoft Office PowerPoint</Application>
  <PresentationFormat>Широкоэкранный</PresentationFormat>
  <Paragraphs>12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 Narrow</vt:lpstr>
      <vt:lpstr>Calibri</vt:lpstr>
      <vt:lpstr>Constantia</vt:lpstr>
      <vt:lpstr>Wingdings</vt:lpstr>
      <vt:lpstr>Четыре сезона 16 x 9</vt:lpstr>
      <vt:lpstr>Физкультурно - спортивный досуг  «Весенняя сказка»</vt:lpstr>
      <vt:lpstr>Задачи: Закреплять умение ориентироваться в пространстве. Упражнять в ловкости, быстроте реакции. развивать глазодвигательную координацию, глазомер, координацию движений. </vt:lpstr>
      <vt:lpstr>Дети водят хоровод «Веснянка», а затем делятся на две команды: «Капельки» и «Лучики»</vt:lpstr>
      <vt:lpstr>Фея Северина дает первое задание: Через препятствие пройти и лучик солнцу донести</vt:lpstr>
      <vt:lpstr>После каждого выполненного задания таит льдинка с заколдованным словом</vt:lpstr>
      <vt:lpstr>Испытание «Займи домик» и «Прокати ком»</vt:lpstr>
      <vt:lpstr>Эстафета «Шустрые зайцы» и «Попади в цель»</vt:lpstr>
      <vt:lpstr>Молодцы ребята со всеми заданиями справились, льдинки растаяли и появилась фея Весна.</vt:lpstr>
      <vt:lpstr>               Знаю, ждут меня повсюду,                Всем на свете я нужна.                Приношу я радость людям,                А зовут меня Весна!                На луга, поля, дубравы                Щедро лью тепло и свет,                Чтоб росли хлеба и травы,                А сады усыпал цвет! 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2022-03-14T13:01:19Z</dcterms:created>
  <dcterms:modified xsi:type="dcterms:W3CDTF">2022-03-15T04:05:15Z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