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0" r:id="rId2"/>
    <p:sldId id="281" r:id="rId3"/>
    <p:sldId id="279" r:id="rId4"/>
    <p:sldId id="282" r:id="rId5"/>
    <p:sldId id="283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160984-A3BD-40D2-9F07-B9BA232EFCE8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DD1DF-37C2-48CF-AE80-38F6D5ED7016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9D46BF-4EDE-4148-A761-F45C0FD41FEE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9A3F91-E3C4-44D2-AF48-D4BDA067D8D1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8DA92-573E-49CC-937F-2C36CD2400FF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2DFBC-839D-4326-AE69-54019A5DBE59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C0705-FEF7-44D3-B5CA-8A1984E13440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F27CB-F54C-4BF3-9422-58FE4D8F44A4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лето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осен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зим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2262B-AC27-4D80-9BCD-73C0112D204B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 rtl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 rtl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0E1E5-FF99-49B8-B430-6621F5DE1574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28D4D-09FB-4456-A6FC-13E8D8327516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877BE0C-F119-45B5-B140-9F2A6E5E388A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12358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5300" dirty="0" smtClean="0"/>
              <a:t>Физкультурно - спортивный досуг</a:t>
            </a:r>
            <a:br>
              <a:rPr lang="ru-RU" sz="5300" dirty="0" smtClean="0"/>
            </a:br>
            <a:r>
              <a:rPr lang="ru-RU" dirty="0" smtClean="0"/>
              <a:t> </a:t>
            </a:r>
            <a:r>
              <a:rPr lang="ru-RU" sz="6000" dirty="0" smtClean="0"/>
              <a:t>«Весенняя сказка»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1656" y="3991555"/>
            <a:ext cx="5086184" cy="1291642"/>
          </a:xfrm>
        </p:spPr>
        <p:txBody>
          <a:bodyPr rtlCol="0"/>
          <a:lstStyle/>
          <a:p>
            <a:pPr algn="r" rtl="0"/>
            <a:r>
              <a:rPr lang="ru-RU" dirty="0" smtClean="0"/>
              <a:t>Подготовили и провели воспитатели подготовительной группы:</a:t>
            </a:r>
          </a:p>
          <a:p>
            <a:pPr algn="r" rtl="0"/>
            <a:r>
              <a:rPr lang="ru-RU" dirty="0" smtClean="0"/>
              <a:t> Платонова А.П., Ермолаева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797" y="6058894"/>
            <a:ext cx="10058400" cy="166978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ru-RU" sz="4800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Задачи:</a:t>
            </a:r>
            <a:br>
              <a:rPr lang="ru-RU" sz="4800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4800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Закреплять умение ориентироваться в пространстве.</a:t>
            </a:r>
            <a:br>
              <a:rPr lang="ru-RU" sz="4800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4800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Упражнять в ловкости, быстроте реакции.</a:t>
            </a:r>
            <a:br>
              <a:rPr lang="ru-RU" sz="4800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4800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развивать глазодвигательную координацию, глазомер, координацию движений</a:t>
            </a:r>
            <a:r>
              <a:rPr lang="ru-RU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br>
              <a:rPr lang="ru-RU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cap="none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120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водят хоровод «Веснянка», а затем делятся на две команды: «Капельки» и «Лучики»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1611"/>
            <a:ext cx="4846638" cy="363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11611"/>
            <a:ext cx="4846637" cy="363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1418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Фея </a:t>
            </a:r>
            <a:r>
              <a:rPr lang="ru-RU" dirty="0" err="1" smtClean="0"/>
              <a:t>Северина</a:t>
            </a:r>
            <a:r>
              <a:rPr lang="ru-RU" dirty="0" smtClean="0"/>
              <a:t> дает первое задание: Через препятствие пройти и лучик солнцу донести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1611"/>
            <a:ext cx="4846638" cy="363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11611"/>
            <a:ext cx="4846637" cy="363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5688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каждого выполненного задания таит льдинка с заколдованным словом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1611"/>
            <a:ext cx="4846638" cy="363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11611"/>
            <a:ext cx="4846637" cy="363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255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Испытание «Займи домик» и «Прокати ком»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1611"/>
            <a:ext cx="4846638" cy="363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11611"/>
            <a:ext cx="4846637" cy="363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035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562302"/>
            <a:ext cx="10255857" cy="1097280"/>
          </a:xfrm>
        </p:spPr>
        <p:txBody>
          <a:bodyPr/>
          <a:lstStyle/>
          <a:p>
            <a:r>
              <a:rPr lang="ru-RU" dirty="0" smtClean="0"/>
              <a:t>Эстафета «Шустрые зайцы» и «Попади в цель»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1611"/>
            <a:ext cx="4846638" cy="363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11611"/>
            <a:ext cx="4846637" cy="363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43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Молодцы ребята со всеми заданиями справились, льдинки растаяли и появилась фея Весна.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1611"/>
            <a:ext cx="4846638" cy="363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11611"/>
            <a:ext cx="4846637" cy="363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977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216550"/>
            <a:ext cx="10058400" cy="51842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Знаю</a:t>
            </a:r>
            <a:r>
              <a:rPr lang="ru-RU" dirty="0"/>
              <a:t>, ждут меня повсюду,</a:t>
            </a:r>
            <a:br>
              <a:rPr lang="ru-RU" dirty="0"/>
            </a:br>
            <a:r>
              <a:rPr lang="ru-RU" dirty="0"/>
              <a:t>               Всем на свете я нужна.</a:t>
            </a:r>
            <a:br>
              <a:rPr lang="ru-RU" dirty="0"/>
            </a:br>
            <a:r>
              <a:rPr lang="ru-RU" dirty="0"/>
              <a:t>               Приношу я радость людям,</a:t>
            </a:r>
            <a:br>
              <a:rPr lang="ru-RU" dirty="0"/>
            </a:br>
            <a:r>
              <a:rPr lang="ru-RU" dirty="0"/>
              <a:t>               А зовут меня Весна!</a:t>
            </a:r>
            <a:br>
              <a:rPr lang="ru-RU" dirty="0"/>
            </a:br>
            <a:r>
              <a:rPr lang="ru-RU" dirty="0"/>
              <a:t>               На луга, поля, дубравы</a:t>
            </a:r>
            <a:br>
              <a:rPr lang="ru-RU" dirty="0"/>
            </a:br>
            <a:r>
              <a:rPr lang="ru-RU" dirty="0"/>
              <a:t>               Щедро лью тепло и свет,</a:t>
            </a:r>
            <a:br>
              <a:rPr lang="ru-RU" dirty="0"/>
            </a:br>
            <a:r>
              <a:rPr lang="ru-RU" dirty="0"/>
              <a:t>               Чтоб росли хлеба и травы,</a:t>
            </a:r>
            <a:br>
              <a:rPr lang="ru-RU" dirty="0"/>
            </a:br>
            <a:r>
              <a:rPr lang="ru-RU" dirty="0"/>
              <a:t>               А сады усыпал цвет!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тыре сезона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0_TF04001541.potx" id="{92F0B805-10A8-4F4D-BAA9-DB348670453A}" vid="{0D9BA8FA-57A9-48B7-8CF3-07AC00661B41}"/>
    </a:ext>
  </a:extLst>
</a:theme>
</file>

<file path=ppt/theme/theme2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сезонного праздника</Template>
  <TotalTime>96</TotalTime>
  <Words>105</Words>
  <Application>Microsoft Office PowerPoint</Application>
  <PresentationFormat>Широкоэкранный</PresentationFormat>
  <Paragraphs>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 Narrow</vt:lpstr>
      <vt:lpstr>Calibri</vt:lpstr>
      <vt:lpstr>Constantia</vt:lpstr>
      <vt:lpstr>Wingdings</vt:lpstr>
      <vt:lpstr>Четыре сезона 16 x 9</vt:lpstr>
      <vt:lpstr>Физкультурно - спортивный досуг  «Весенняя сказка»</vt:lpstr>
      <vt:lpstr>Задачи: Закреплять умение ориентироваться в пространстве. Упражнять в ловкости, быстроте реакции. развивать глазодвигательную координацию, глазомер, координацию движений. </vt:lpstr>
      <vt:lpstr>Дети водят хоровод «Веснянка», а затем делятся на две команды: «Капельки» и «Лучики»</vt:lpstr>
      <vt:lpstr>Фея Северина дает первое задание: Через препятствие пройти и лучик солнцу донести</vt:lpstr>
      <vt:lpstr>После каждого выполненного задания таит льдинка с заколдованным словом</vt:lpstr>
      <vt:lpstr>Испытание «Займи домик» и «Прокати ком»</vt:lpstr>
      <vt:lpstr>Эстафета «Шустрые зайцы» и «Попади в цель»</vt:lpstr>
      <vt:lpstr>Молодцы ребята со всеми заданиями справились, льдинки растаяли и появилась фея Весна.</vt:lpstr>
      <vt:lpstr>               Знаю, ждут меня повсюду,                Всем на свете я нужна.                Приношу я радость людям,                А зовут меня Весна!                На луга, поля, дубравы                Щедро лью тепло и свет,                Чтоб росли хлеба и травы,                А сады усыпал цвет!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2022-03-14T13:01:19Z</dcterms:created>
  <dcterms:modified xsi:type="dcterms:W3CDTF">2022-03-15T04:05:15Z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