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037B-F539-4731-8155-D4D637F6D8C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2F648-F229-4DAB-AE32-82740CC4A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037B-F539-4731-8155-D4D637F6D8C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2F648-F229-4DAB-AE32-82740CC4A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037B-F539-4731-8155-D4D637F6D8C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2F648-F229-4DAB-AE32-82740CC4AF3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037B-F539-4731-8155-D4D637F6D8C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2F648-F229-4DAB-AE32-82740CC4AF3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037B-F539-4731-8155-D4D637F6D8C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2F648-F229-4DAB-AE32-82740CC4A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037B-F539-4731-8155-D4D637F6D8C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2F648-F229-4DAB-AE32-82740CC4AF3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037B-F539-4731-8155-D4D637F6D8C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2F648-F229-4DAB-AE32-82740CC4A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037B-F539-4731-8155-D4D637F6D8C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2F648-F229-4DAB-AE32-82740CC4A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037B-F539-4731-8155-D4D637F6D8C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2F648-F229-4DAB-AE32-82740CC4AF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037B-F539-4731-8155-D4D637F6D8C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2F648-F229-4DAB-AE32-82740CC4AF3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037B-F539-4731-8155-D4D637F6D8C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2F648-F229-4DAB-AE32-82740CC4AF3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AD8037B-F539-4731-8155-D4D637F6D8C4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A12F648-F229-4DAB-AE32-82740CC4AF3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772400" cy="1780108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solidFill>
                  <a:srgbClr val="002060"/>
                </a:solidFill>
                <a:latin typeface="Arial Black" pitchFamily="34" charset="0"/>
              </a:rPr>
              <a:t>Возрастные нормы развития речи дошкольников</a:t>
            </a:r>
            <a:endParaRPr lang="ru-RU" sz="5400" i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i="1" dirty="0" smtClean="0">
              <a:solidFill>
                <a:srgbClr val="0070C0"/>
              </a:solidFill>
            </a:endParaRPr>
          </a:p>
          <a:p>
            <a:endParaRPr lang="ru-RU" i="1" dirty="0">
              <a:solidFill>
                <a:srgbClr val="0070C0"/>
              </a:solidFill>
            </a:endParaRPr>
          </a:p>
          <a:p>
            <a:endParaRPr lang="ru-RU" i="1" dirty="0" smtClean="0">
              <a:solidFill>
                <a:srgbClr val="0070C0"/>
              </a:solidFill>
            </a:endParaRPr>
          </a:p>
          <a:p>
            <a:r>
              <a:rPr lang="ru-RU" sz="2400" i="1" dirty="0" smtClean="0">
                <a:solidFill>
                  <a:srgbClr val="0070C0"/>
                </a:solidFill>
              </a:rPr>
              <a:t>Подготовила: учитель-логопед </a:t>
            </a:r>
          </a:p>
          <a:p>
            <a:r>
              <a:rPr lang="ru-RU" sz="2400" i="1" dirty="0" smtClean="0">
                <a:solidFill>
                  <a:srgbClr val="0070C0"/>
                </a:solidFill>
              </a:rPr>
              <a:t>Ходырева Наталья Александровна</a:t>
            </a:r>
            <a:endParaRPr lang="ru-RU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2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8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4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14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8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64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</TotalTime>
  <Words>11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Возрастные нормы развития речи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нормы развития речи дошкольников</dc:title>
  <dc:creator>HP</dc:creator>
  <cp:lastModifiedBy>HP</cp:lastModifiedBy>
  <cp:revision>2</cp:revision>
  <dcterms:created xsi:type="dcterms:W3CDTF">2021-11-22T09:55:49Z</dcterms:created>
  <dcterms:modified xsi:type="dcterms:W3CDTF">2021-11-22T10:07:19Z</dcterms:modified>
</cp:coreProperties>
</file>