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9"/>
  </p:notesMasterIdLst>
  <p:sldIdLst>
    <p:sldId id="256" r:id="rId2"/>
    <p:sldId id="259" r:id="rId3"/>
    <p:sldId id="257" r:id="rId4"/>
    <p:sldId id="258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5" d="100"/>
          <a:sy n="65" d="100"/>
        </p:scale>
        <p:origin x="700" y="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28A8962-3145-4AB8-98F3-E7A43E7F8691}" type="datetimeFigureOut">
              <a:rPr lang="ru-RU" smtClean="0"/>
              <a:t>21.03.2022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8766B6B-3CE5-4672-A329-B6487DAFE4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88596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766B6B-3CE5-4672-A329-B6487DAFE4D1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94940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17BA2C-F30F-4910-B3BA-5DEEFCE299CD}" type="datetimeFigureOut">
              <a:rPr lang="ru-RU" smtClean="0"/>
              <a:t>21.03.2022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58F93C-D872-4323-A02D-72936B979C7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83558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17BA2C-F30F-4910-B3BA-5DEEFCE299CD}" type="datetimeFigureOut">
              <a:rPr lang="ru-RU" smtClean="0"/>
              <a:t>21.03.2022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58F93C-D872-4323-A02D-72936B979C7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3153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17BA2C-F30F-4910-B3BA-5DEEFCE299CD}" type="datetimeFigureOut">
              <a:rPr lang="ru-RU" smtClean="0"/>
              <a:t>21.03.2022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58F93C-D872-4323-A02D-72936B979C75}" type="slidenum">
              <a:rPr lang="ru-RU" smtClean="0"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78171583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17BA2C-F30F-4910-B3BA-5DEEFCE299CD}" type="datetimeFigureOut">
              <a:rPr lang="ru-RU" smtClean="0"/>
              <a:t>21.03.2022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58F93C-D872-4323-A02D-72936B979C7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17862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17BA2C-F30F-4910-B3BA-5DEEFCE299CD}" type="datetimeFigureOut">
              <a:rPr lang="ru-RU" smtClean="0"/>
              <a:t>21.03.2022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58F93C-D872-4323-A02D-72936B979C75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32636977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17BA2C-F30F-4910-B3BA-5DEEFCE299CD}" type="datetimeFigureOut">
              <a:rPr lang="ru-RU" smtClean="0"/>
              <a:t>21.03.2022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58F93C-D872-4323-A02D-72936B979C7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985706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17BA2C-F30F-4910-B3BA-5DEEFCE299CD}" type="datetimeFigureOut">
              <a:rPr lang="ru-RU" smtClean="0"/>
              <a:t>21.03.2022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58F93C-D872-4323-A02D-72936B979C7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65156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17BA2C-F30F-4910-B3BA-5DEEFCE299CD}" type="datetimeFigureOut">
              <a:rPr lang="ru-RU" smtClean="0"/>
              <a:t>21.03.2022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58F93C-D872-4323-A02D-72936B979C7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03056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17BA2C-F30F-4910-B3BA-5DEEFCE299CD}" type="datetimeFigureOut">
              <a:rPr lang="ru-RU" smtClean="0"/>
              <a:t>21.03.2022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58F93C-D872-4323-A02D-72936B979C7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11350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17BA2C-F30F-4910-B3BA-5DEEFCE299CD}" type="datetimeFigureOut">
              <a:rPr lang="ru-RU" smtClean="0"/>
              <a:t>21.03.2022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58F93C-D872-4323-A02D-72936B979C7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84938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17BA2C-F30F-4910-B3BA-5DEEFCE299CD}" type="datetimeFigureOut">
              <a:rPr lang="ru-RU" smtClean="0"/>
              <a:t>21.03.2022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58F93C-D872-4323-A02D-72936B979C7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72954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17BA2C-F30F-4910-B3BA-5DEEFCE299CD}" type="datetimeFigureOut">
              <a:rPr lang="ru-RU" smtClean="0"/>
              <a:t>21.03.2022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58F93C-D872-4323-A02D-72936B979C7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93317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17BA2C-F30F-4910-B3BA-5DEEFCE299CD}" type="datetimeFigureOut">
              <a:rPr lang="ru-RU" smtClean="0"/>
              <a:t>21.03.2022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58F93C-D872-4323-A02D-72936B979C7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09680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17BA2C-F30F-4910-B3BA-5DEEFCE299CD}" type="datetimeFigureOut">
              <a:rPr lang="ru-RU" smtClean="0"/>
              <a:t>21.03.2022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58F93C-D872-4323-A02D-72936B979C7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35477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17BA2C-F30F-4910-B3BA-5DEEFCE299CD}" type="datetimeFigureOut">
              <a:rPr lang="ru-RU" smtClean="0"/>
              <a:t>21.03.2022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58F93C-D872-4323-A02D-72936B979C7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13561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17BA2C-F30F-4910-B3BA-5DEEFCE299CD}" type="datetimeFigureOut">
              <a:rPr lang="ru-RU" smtClean="0"/>
              <a:t>21.03.2022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58F93C-D872-4323-A02D-72936B979C7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21175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17BA2C-F30F-4910-B3BA-5DEEFCE299CD}" type="datetimeFigureOut">
              <a:rPr lang="ru-RU" smtClean="0"/>
              <a:t>21.03.2022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1258F93C-D872-4323-A02D-72936B979C7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30954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7" Type="http://schemas.openxmlformats.org/officeDocument/2006/relationships/image" Target="../media/image7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g"/><Relationship Id="rId5" Type="http://schemas.openxmlformats.org/officeDocument/2006/relationships/image" Target="../media/image5.jpg"/><Relationship Id="rId4" Type="http://schemas.openxmlformats.org/officeDocument/2006/relationships/image" Target="../media/image4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7" Type="http://schemas.openxmlformats.org/officeDocument/2006/relationships/image" Target="../media/image13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g"/><Relationship Id="rId5" Type="http://schemas.openxmlformats.org/officeDocument/2006/relationships/image" Target="../media/image11.jpg"/><Relationship Id="rId4" Type="http://schemas.openxmlformats.org/officeDocument/2006/relationships/image" Target="../media/image10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7" Type="http://schemas.openxmlformats.org/officeDocument/2006/relationships/image" Target="../media/image19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jpg"/><Relationship Id="rId5" Type="http://schemas.openxmlformats.org/officeDocument/2006/relationships/image" Target="../media/image17.jpg"/><Relationship Id="rId4" Type="http://schemas.openxmlformats.org/officeDocument/2006/relationships/image" Target="../media/image16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.jpeg"/><Relationship Id="rId5" Type="http://schemas.openxmlformats.org/officeDocument/2006/relationships/image" Target="../media/image23.jpg"/><Relationship Id="rId4" Type="http://schemas.openxmlformats.org/officeDocument/2006/relationships/image" Target="../media/image22.jp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67148" y="1633641"/>
            <a:ext cx="9144000" cy="23876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Фотоотчет </a:t>
            </a:r>
            <a:br>
              <a:rPr lang="ru-RU" dirty="0" smtClean="0"/>
            </a:br>
            <a:r>
              <a:rPr lang="ru-RU" dirty="0" smtClean="0"/>
              <a:t>о проведении развлечения </a:t>
            </a:r>
            <a:br>
              <a:rPr lang="ru-RU" dirty="0" smtClean="0"/>
            </a:br>
            <a:r>
              <a:rPr lang="ru-RU" dirty="0" smtClean="0"/>
              <a:t>к 8 марта во второй </a:t>
            </a:r>
            <a:br>
              <a:rPr lang="ru-RU" dirty="0" smtClean="0"/>
            </a:br>
            <a:r>
              <a:rPr lang="ru-RU" dirty="0" smtClean="0"/>
              <a:t>младшей группе № 3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272981" y="4368955"/>
            <a:ext cx="4031226" cy="1655762"/>
          </a:xfrm>
        </p:spPr>
        <p:txBody>
          <a:bodyPr>
            <a:normAutofit/>
          </a:bodyPr>
          <a:lstStyle/>
          <a:p>
            <a:pPr algn="r"/>
            <a:r>
              <a:rPr lang="ru-RU" sz="2400" b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Воспитатели: </a:t>
            </a:r>
            <a:br>
              <a:rPr lang="ru-RU" sz="2400" b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err="1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Ковина</a:t>
            </a:r>
            <a:r>
              <a:rPr lang="ru-RU" sz="2400" b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Е.И., Зимина И.А.</a:t>
            </a:r>
            <a:endParaRPr lang="ru-RU" sz="2400" b="1" dirty="0">
              <a:solidFill>
                <a:srgbClr val="92D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Поздравления с в марта в стихах открытки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489" y="3898489"/>
            <a:ext cx="2959510" cy="295951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94574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0017" y="643143"/>
            <a:ext cx="9282743" cy="1320800"/>
          </a:xfrm>
        </p:spPr>
        <p:txBody>
          <a:bodyPr>
            <a:noAutofit/>
          </a:bodyPr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Цель- создать теплую атмосферу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праздника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88843" y="1560822"/>
            <a:ext cx="8596668" cy="3880773"/>
          </a:xfrm>
        </p:spPr>
        <p:txBody>
          <a:bodyPr/>
          <a:lstStyle/>
          <a:p>
            <a:pPr marL="0" indent="0">
              <a:buNone/>
            </a:pPr>
            <a:r>
              <a:rPr lang="ru-RU" sz="2800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sz="2800" b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Задачи:</a:t>
            </a:r>
          </a:p>
          <a:p>
            <a:r>
              <a:rPr lang="ru-RU" sz="2800" b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развивать эмоциональную отзывчивость,</a:t>
            </a:r>
          </a:p>
          <a:p>
            <a:r>
              <a:rPr lang="ru-RU" sz="2800" b="1" dirty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желание участвовать в праздничной обстановке,</a:t>
            </a:r>
          </a:p>
          <a:p>
            <a:r>
              <a:rPr lang="ru-RU" sz="2800" b="1" dirty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оттачивать умение читать стихи, исполнять песни</a:t>
            </a:r>
          </a:p>
          <a:p>
            <a:r>
              <a:rPr lang="ru-RU" sz="2800" b="1" dirty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пляски, с интересом наблюдать за игрой</a:t>
            </a:r>
          </a:p>
          <a:p>
            <a:r>
              <a:rPr lang="ru-RU" sz="2800" b="1" dirty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персонажа - участника утренника.</a:t>
            </a:r>
          </a:p>
          <a:p>
            <a:endParaRPr lang="ru-RU" dirty="0"/>
          </a:p>
        </p:txBody>
      </p:sp>
      <p:pic>
        <p:nvPicPr>
          <p:cNvPr id="4" name="Picture 2" descr="Поздравления с в марта в стихах открытки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9482" y="5166849"/>
            <a:ext cx="1691150" cy="169115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86596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4890" y="191779"/>
            <a:ext cx="8596668" cy="132080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Хлопайте в ладоши, смейтесь от </a:t>
            </a:r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души,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Сегодня мам и бабушек поздравят </a:t>
            </a:r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малыши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4551" y="2059857"/>
            <a:ext cx="2148443" cy="4468762"/>
          </a:xfrm>
          <a:prstGeom prst="roundRect">
            <a:avLst>
              <a:gd name="adj" fmla="val 11111"/>
            </a:avLst>
          </a:prstGeom>
          <a:ln w="190500" cap="rnd">
            <a:solidFill>
              <a:srgbClr val="FFC000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8818" y="1730915"/>
            <a:ext cx="1324543" cy="2755051"/>
          </a:xfrm>
          <a:prstGeom prst="roundRect">
            <a:avLst>
              <a:gd name="adj" fmla="val 11111"/>
            </a:avLst>
          </a:prstGeom>
          <a:ln w="190500" cap="rnd">
            <a:solidFill>
              <a:srgbClr val="FFC000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342" b="20734"/>
          <a:stretch/>
        </p:blipFill>
        <p:spPr>
          <a:xfrm>
            <a:off x="8677215" y="1751589"/>
            <a:ext cx="1892912" cy="2713704"/>
          </a:xfrm>
          <a:prstGeom prst="roundRect">
            <a:avLst>
              <a:gd name="adj" fmla="val 11111"/>
            </a:avLst>
          </a:prstGeom>
          <a:ln w="190500" cap="rnd">
            <a:solidFill>
              <a:srgbClr val="FFC000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462" b="12185"/>
          <a:stretch/>
        </p:blipFill>
        <p:spPr>
          <a:xfrm>
            <a:off x="584890" y="1831163"/>
            <a:ext cx="2010815" cy="2733368"/>
          </a:xfrm>
          <a:prstGeom prst="roundRect">
            <a:avLst>
              <a:gd name="adj" fmla="val 11111"/>
            </a:avLst>
          </a:prstGeom>
          <a:ln w="190500" cap="rnd">
            <a:solidFill>
              <a:srgbClr val="FFC000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93930" y="4653451"/>
            <a:ext cx="3900350" cy="1875168"/>
          </a:xfrm>
          <a:prstGeom prst="roundRect">
            <a:avLst>
              <a:gd name="adj" fmla="val 11111"/>
            </a:avLst>
          </a:prstGeom>
          <a:ln w="190500" cap="rnd">
            <a:solidFill>
              <a:srgbClr val="FFC000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041" y="4653451"/>
            <a:ext cx="3639012" cy="1749525"/>
          </a:xfrm>
          <a:prstGeom prst="roundRect">
            <a:avLst>
              <a:gd name="adj" fmla="val 11111"/>
            </a:avLst>
          </a:prstGeom>
          <a:ln w="190500" cap="rnd">
            <a:solidFill>
              <a:srgbClr val="FFC000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sp>
        <p:nvSpPr>
          <p:cNvPr id="10" name="Прямоугольник 9"/>
          <p:cNvSpPr/>
          <p:nvPr/>
        </p:nvSpPr>
        <p:spPr>
          <a:xfrm>
            <a:off x="2716866" y="1512579"/>
            <a:ext cx="234674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ln w="22225">
                  <a:solidFill>
                    <a:srgbClr val="FFC000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a typeface="+mj-ea"/>
                <a:cs typeface="+mj-cs"/>
              </a:rPr>
              <a:t>Букет для мамочек собрали</a:t>
            </a:r>
            <a:endParaRPr lang="ru-RU" sz="2400" b="1" dirty="0">
              <a:ln w="22225">
                <a:solidFill>
                  <a:srgbClr val="FFC000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81953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96998" y="263330"/>
            <a:ext cx="8596668" cy="1320800"/>
          </a:xfrm>
        </p:spPr>
        <p:txBody>
          <a:bodyPr/>
          <a:lstStyle/>
          <a:p>
            <a:pPr algn="ctr"/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Солнце в гости мы позвали, вместе с солнышком играли</a:t>
            </a:r>
            <a:endParaRPr lang="ru-RU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45" b="26166"/>
          <a:stretch/>
        </p:blipFill>
        <p:spPr>
          <a:xfrm>
            <a:off x="4113032" y="4177329"/>
            <a:ext cx="1987312" cy="2690550"/>
          </a:xfrm>
          <a:prstGeom prst="roundRect">
            <a:avLst>
              <a:gd name="adj" fmla="val 16667"/>
            </a:avLst>
          </a:prstGeom>
          <a:ln w="28575">
            <a:solidFill>
              <a:srgbClr val="FFFF00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99" t="15914" r="299" b="24731"/>
          <a:stretch/>
        </p:blipFill>
        <p:spPr>
          <a:xfrm>
            <a:off x="1058574" y="1816058"/>
            <a:ext cx="2206374" cy="2723947"/>
          </a:xfrm>
          <a:prstGeom prst="roundRect">
            <a:avLst>
              <a:gd name="adj" fmla="val 16667"/>
            </a:avLst>
          </a:prstGeom>
          <a:ln w="28575">
            <a:solidFill>
              <a:srgbClr val="FFFF00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7533"/>
          <a:stretch/>
        </p:blipFill>
        <p:spPr>
          <a:xfrm>
            <a:off x="7992123" y="3547714"/>
            <a:ext cx="1939183" cy="2922964"/>
          </a:xfrm>
          <a:prstGeom prst="roundRect">
            <a:avLst>
              <a:gd name="adj" fmla="val 16667"/>
            </a:avLst>
          </a:prstGeom>
          <a:ln w="28575">
            <a:solidFill>
              <a:srgbClr val="FFFF00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767" b="12831"/>
          <a:stretch/>
        </p:blipFill>
        <p:spPr>
          <a:xfrm>
            <a:off x="2134616" y="3664310"/>
            <a:ext cx="1863520" cy="2806368"/>
          </a:xfrm>
          <a:prstGeom prst="roundRect">
            <a:avLst>
              <a:gd name="adj" fmla="val 16667"/>
            </a:avLst>
          </a:prstGeom>
          <a:ln w="28575">
            <a:solidFill>
              <a:srgbClr val="FFFF00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925" b="20573"/>
          <a:stretch/>
        </p:blipFill>
        <p:spPr>
          <a:xfrm>
            <a:off x="6221990" y="4414407"/>
            <a:ext cx="1812631" cy="2281083"/>
          </a:xfrm>
          <a:prstGeom prst="roundRect">
            <a:avLst>
              <a:gd name="adj" fmla="val 16667"/>
            </a:avLst>
          </a:prstGeom>
          <a:ln w="28575">
            <a:solidFill>
              <a:srgbClr val="FFFF00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315" b="13835"/>
          <a:stretch/>
        </p:blipFill>
        <p:spPr>
          <a:xfrm>
            <a:off x="8884963" y="1340238"/>
            <a:ext cx="1779767" cy="2511731"/>
          </a:xfrm>
          <a:prstGeom prst="roundRect">
            <a:avLst>
              <a:gd name="adj" fmla="val 16667"/>
            </a:avLst>
          </a:prstGeom>
          <a:ln w="28575">
            <a:solidFill>
              <a:srgbClr val="FFFF00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4" name="Овал 13"/>
          <p:cNvSpPr/>
          <p:nvPr/>
        </p:nvSpPr>
        <p:spPr>
          <a:xfrm>
            <a:off x="5161936" y="1389625"/>
            <a:ext cx="1702411" cy="1661409"/>
          </a:xfrm>
          <a:prstGeom prst="ellipse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Трапеция 14"/>
          <p:cNvSpPr/>
          <p:nvPr/>
        </p:nvSpPr>
        <p:spPr>
          <a:xfrm rot="16200000">
            <a:off x="7487620" y="1107543"/>
            <a:ext cx="499311" cy="1645714"/>
          </a:xfrm>
          <a:prstGeom prst="trapezoid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Трапеция 16"/>
          <p:cNvSpPr/>
          <p:nvPr/>
        </p:nvSpPr>
        <p:spPr>
          <a:xfrm rot="908997">
            <a:off x="5347368" y="3037216"/>
            <a:ext cx="499311" cy="1645714"/>
          </a:xfrm>
          <a:prstGeom prst="trapezoid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Трапеция 17"/>
          <p:cNvSpPr/>
          <p:nvPr/>
        </p:nvSpPr>
        <p:spPr>
          <a:xfrm rot="20747357">
            <a:off x="6517190" y="2904691"/>
            <a:ext cx="499311" cy="1645714"/>
          </a:xfrm>
          <a:prstGeom prst="trapezoid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Трапеция 18"/>
          <p:cNvSpPr/>
          <p:nvPr/>
        </p:nvSpPr>
        <p:spPr>
          <a:xfrm rot="18164287">
            <a:off x="7294651" y="2178687"/>
            <a:ext cx="499311" cy="1645714"/>
          </a:xfrm>
          <a:prstGeom prst="trapezoid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Трапеция 19"/>
          <p:cNvSpPr/>
          <p:nvPr/>
        </p:nvSpPr>
        <p:spPr>
          <a:xfrm rot="3682822">
            <a:off x="4166402" y="2195487"/>
            <a:ext cx="499311" cy="1645714"/>
          </a:xfrm>
          <a:prstGeom prst="trapezoid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Трапеция 20"/>
          <p:cNvSpPr/>
          <p:nvPr/>
        </p:nvSpPr>
        <p:spPr>
          <a:xfrm rot="5659927">
            <a:off x="4022845" y="1209554"/>
            <a:ext cx="499311" cy="1645714"/>
          </a:xfrm>
          <a:prstGeom prst="trapezoid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3273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2297930" y="0"/>
            <a:ext cx="5802124" cy="1320800"/>
          </a:xfrm>
        </p:spPr>
        <p:txBody>
          <a:bodyPr/>
          <a:lstStyle/>
          <a:p>
            <a:pPr algn="ctr"/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Дружно кашу мы сварили, маму кашей угостили</a:t>
            </a:r>
            <a:endParaRPr lang="ru-RU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689" y="1305014"/>
            <a:ext cx="1662310" cy="345760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00B05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7539" y="3352980"/>
            <a:ext cx="1582714" cy="329204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00B05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0285" y="3379078"/>
            <a:ext cx="1570167" cy="326594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00B05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7340" y="3352980"/>
            <a:ext cx="1582714" cy="329204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00B05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17141" y="862285"/>
            <a:ext cx="1875161" cy="390033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00B05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2571" y="1305014"/>
            <a:ext cx="3746151" cy="180103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00B05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5419964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21462" y="169195"/>
            <a:ext cx="8596668" cy="1320800"/>
          </a:xfrm>
        </p:spPr>
        <p:txBody>
          <a:bodyPr/>
          <a:lstStyle/>
          <a:p>
            <a:pPr algn="ctr"/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Цветок по кругу передали </a:t>
            </a:r>
            <a:b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 в кругу потанцевали</a:t>
            </a:r>
            <a:endParaRPr lang="ru-RU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828" y="2722713"/>
            <a:ext cx="1727735" cy="3593690"/>
          </a:xfrm>
          <a:prstGeom prst="ellipse">
            <a:avLst/>
          </a:prstGeom>
          <a:ln w="190500" cap="rnd">
            <a:solidFill>
              <a:srgbClr val="FFC000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3078" y="1372418"/>
            <a:ext cx="1771854" cy="3685457"/>
          </a:xfrm>
          <a:prstGeom prst="ellipse">
            <a:avLst/>
          </a:prstGeom>
          <a:ln w="190500" cap="rnd">
            <a:solidFill>
              <a:srgbClr val="FFC000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6847" y="1489995"/>
            <a:ext cx="1775794" cy="3693652"/>
          </a:xfrm>
          <a:prstGeom prst="ellipse">
            <a:avLst/>
          </a:prstGeom>
          <a:ln w="190500" cap="rnd">
            <a:solidFill>
              <a:srgbClr val="FFC000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3671" y="2663720"/>
            <a:ext cx="1784460" cy="3711677"/>
          </a:xfrm>
          <a:prstGeom prst="ellipse">
            <a:avLst/>
          </a:prstGeom>
          <a:ln w="190500" cap="rnd">
            <a:solidFill>
              <a:srgbClr val="FFC000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8" name="Picture 2" descr="Поздравления с в марта в стихах открытки.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4952" y="4460565"/>
            <a:ext cx="2069689" cy="2069690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019344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75" r="12525"/>
          <a:stretch/>
        </p:blipFill>
        <p:spPr>
          <a:xfrm>
            <a:off x="3254478" y="2723534"/>
            <a:ext cx="5073445" cy="303755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C0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7" name="TextBox 6"/>
          <p:cNvSpPr txBox="1"/>
          <p:nvPr/>
        </p:nvSpPr>
        <p:spPr>
          <a:xfrm>
            <a:off x="3185650" y="757084"/>
            <a:ext cx="473915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Наши детки молодцы! Сами пели и плясали, </a:t>
            </a:r>
            <a:br>
              <a:rPr lang="ru-RU" sz="2800" b="1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i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стихи для мам читали! </a:t>
            </a:r>
            <a:endParaRPr lang="ru-RU" sz="2800" b="1" i="1" dirty="0">
              <a:solidFill>
                <a:srgbClr val="92D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4151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269</TotalTime>
  <Words>79</Words>
  <Application>Microsoft Office PowerPoint</Application>
  <PresentationFormat>Широкоэкранный</PresentationFormat>
  <Paragraphs>16</Paragraphs>
  <Slides>7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3" baseType="lpstr">
      <vt:lpstr>Arial</vt:lpstr>
      <vt:lpstr>Calibri</vt:lpstr>
      <vt:lpstr>Times New Roman</vt:lpstr>
      <vt:lpstr>Trebuchet MS</vt:lpstr>
      <vt:lpstr>Wingdings 3</vt:lpstr>
      <vt:lpstr>Аспект</vt:lpstr>
      <vt:lpstr>Фотоотчет  о проведении развлечения  к 8 марта во второй  младшей группе № 3</vt:lpstr>
      <vt:lpstr>Цель- создать теплую атмосферу праздника </vt:lpstr>
      <vt:lpstr>Хлопайте в ладоши, смейтесь от души, Сегодня мам и бабушек поздравят малыши </vt:lpstr>
      <vt:lpstr>Солнце в гости мы позвали, вместе с солнышком играли</vt:lpstr>
      <vt:lpstr>Дружно кашу мы сварили, маму кашей угостили</vt:lpstr>
      <vt:lpstr>Цветок по кругу передали  и в кругу потанцевали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Фотоотчет проведении развлечения к 8 м</dc:title>
  <dc:creator>Пользователь Windows</dc:creator>
  <cp:lastModifiedBy>Пользователь Windows</cp:lastModifiedBy>
  <cp:revision>19</cp:revision>
  <dcterms:created xsi:type="dcterms:W3CDTF">2022-03-18T08:22:37Z</dcterms:created>
  <dcterms:modified xsi:type="dcterms:W3CDTF">2022-03-21T13:48:28Z</dcterms:modified>
</cp:coreProperties>
</file>