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A8962-3145-4AB8-98F3-E7A43E7F869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6B6B-3CE5-4672-A329-B6487DAF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5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6B6B-3CE5-4672-A329-B6487DAFE4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9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5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7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636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5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1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0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3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9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9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3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6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4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5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1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BA2C-F30F-4910-B3BA-5DEEFCE299C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58F93C-D872-4323-A02D-72936B97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9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148" y="16336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Фотоотчет </a:t>
            </a:r>
            <a:br>
              <a:rPr lang="ru-RU" dirty="0" smtClean="0"/>
            </a:br>
            <a:r>
              <a:rPr lang="ru-RU" dirty="0" smtClean="0"/>
              <a:t>о проведении развлечения </a:t>
            </a:r>
            <a:br>
              <a:rPr lang="ru-RU" dirty="0" smtClean="0"/>
            </a:br>
            <a:r>
              <a:rPr lang="ru-RU" dirty="0" smtClean="0"/>
              <a:t>к 8 марта во второй </a:t>
            </a:r>
            <a:br>
              <a:rPr lang="ru-RU" dirty="0" smtClean="0"/>
            </a:br>
            <a:r>
              <a:rPr lang="ru-RU" dirty="0" smtClean="0"/>
              <a:t>младшей группе №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2981" y="4368955"/>
            <a:ext cx="4031226" cy="165576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b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Ковина</a:t>
            </a:r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Е.И., Зимина И.А.</a:t>
            </a:r>
            <a:endParaRPr lang="ru-RU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здравления с в марта в стихах открытк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898489"/>
            <a:ext cx="2959510" cy="2959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17" y="643143"/>
            <a:ext cx="9282743" cy="13208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Цель- создать теплую атмосферу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843" y="156082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эмоциональную отзывчивость,</a:t>
            </a:r>
          </a:p>
          <a:p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участвовать в праздничной обстановке,</a:t>
            </a:r>
          </a:p>
          <a:p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оттачивать умение читать стихи, исполнять песни</a:t>
            </a:r>
          </a:p>
          <a:p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пляски, с интересом наблюдать за игрой</a:t>
            </a:r>
          </a:p>
          <a:p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 - участника утренника.</a:t>
            </a:r>
          </a:p>
          <a:p>
            <a:endParaRPr lang="ru-RU" dirty="0"/>
          </a:p>
        </p:txBody>
      </p:sp>
      <p:pic>
        <p:nvPicPr>
          <p:cNvPr id="4" name="Picture 2" descr="Поздравления с в марта в стихах открыт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2" y="5166849"/>
            <a:ext cx="1691150" cy="1691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90" y="19177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Хлопайте в ладоши, смейтесь от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души,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 мам и бабушек поздравят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51" y="2059857"/>
            <a:ext cx="2148443" cy="446876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18" y="1730915"/>
            <a:ext cx="1324543" cy="275505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2" b="20734"/>
          <a:stretch/>
        </p:blipFill>
        <p:spPr>
          <a:xfrm>
            <a:off x="8677215" y="1751589"/>
            <a:ext cx="1892912" cy="271370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2" b="12185"/>
          <a:stretch/>
        </p:blipFill>
        <p:spPr>
          <a:xfrm>
            <a:off x="584890" y="1831163"/>
            <a:ext cx="2010815" cy="273336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30" y="4653451"/>
            <a:ext cx="3900350" cy="187516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1" y="4653451"/>
            <a:ext cx="3639012" cy="1749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716866" y="1512579"/>
            <a:ext cx="2346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Букет для мамочек собрали</a:t>
            </a:r>
            <a:endParaRPr lang="ru-RU" sz="2400" b="1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998" y="263330"/>
            <a:ext cx="8596668" cy="13208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в гости мы позвали, вместе с солнышком играли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 b="26166"/>
          <a:stretch/>
        </p:blipFill>
        <p:spPr>
          <a:xfrm>
            <a:off x="4113032" y="4177329"/>
            <a:ext cx="1987312" cy="2690550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15914" r="299" b="24731"/>
          <a:stretch/>
        </p:blipFill>
        <p:spPr>
          <a:xfrm>
            <a:off x="1058574" y="1816058"/>
            <a:ext cx="2206374" cy="2723947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3"/>
          <a:stretch/>
        </p:blipFill>
        <p:spPr>
          <a:xfrm>
            <a:off x="7992123" y="3547714"/>
            <a:ext cx="1939183" cy="2922964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 b="12831"/>
          <a:stretch/>
        </p:blipFill>
        <p:spPr>
          <a:xfrm>
            <a:off x="2134616" y="3664310"/>
            <a:ext cx="1863520" cy="2806368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5" b="20573"/>
          <a:stretch/>
        </p:blipFill>
        <p:spPr>
          <a:xfrm>
            <a:off x="6221990" y="4414407"/>
            <a:ext cx="1812631" cy="2281083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5" b="13835"/>
          <a:stretch/>
        </p:blipFill>
        <p:spPr>
          <a:xfrm>
            <a:off x="8884963" y="1340238"/>
            <a:ext cx="1779767" cy="2511731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Овал 13"/>
          <p:cNvSpPr/>
          <p:nvPr/>
        </p:nvSpPr>
        <p:spPr>
          <a:xfrm>
            <a:off x="5161936" y="1389625"/>
            <a:ext cx="1702411" cy="16614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 rot="16200000">
            <a:off x="7487620" y="1107543"/>
            <a:ext cx="499311" cy="1645714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 rot="908997">
            <a:off x="5347368" y="3037216"/>
            <a:ext cx="499311" cy="1645714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апеция 17"/>
          <p:cNvSpPr/>
          <p:nvPr/>
        </p:nvSpPr>
        <p:spPr>
          <a:xfrm rot="20747357">
            <a:off x="6517190" y="2904691"/>
            <a:ext cx="499311" cy="1645714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апеция 18"/>
          <p:cNvSpPr/>
          <p:nvPr/>
        </p:nvSpPr>
        <p:spPr>
          <a:xfrm rot="18164287">
            <a:off x="7294651" y="2178687"/>
            <a:ext cx="499311" cy="1645714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апеция 19"/>
          <p:cNvSpPr/>
          <p:nvPr/>
        </p:nvSpPr>
        <p:spPr>
          <a:xfrm rot="3682822">
            <a:off x="4166402" y="2195487"/>
            <a:ext cx="499311" cy="1645714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рапеция 20"/>
          <p:cNvSpPr/>
          <p:nvPr/>
        </p:nvSpPr>
        <p:spPr>
          <a:xfrm rot="5659927">
            <a:off x="4022845" y="1209554"/>
            <a:ext cx="499311" cy="1645714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97930" y="0"/>
            <a:ext cx="5802124" cy="13208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кашу мы сварили, маму кашей угостили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9" y="1305014"/>
            <a:ext cx="1662310" cy="34576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39" y="3352980"/>
            <a:ext cx="1582714" cy="3292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85" y="3379078"/>
            <a:ext cx="1570167" cy="3265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40" y="3352980"/>
            <a:ext cx="1582714" cy="3292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41" y="862285"/>
            <a:ext cx="1875161" cy="3900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71" y="1305014"/>
            <a:ext cx="3746151" cy="1801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9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462" y="169195"/>
            <a:ext cx="8596668" cy="13208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по кругу передали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кругу потанцевали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8" y="2722713"/>
            <a:ext cx="1727735" cy="359369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78" y="1372418"/>
            <a:ext cx="1771854" cy="3685457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47" y="1489995"/>
            <a:ext cx="1775794" cy="3693652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71" y="2663720"/>
            <a:ext cx="1784460" cy="3711677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Поздравления с в марта в стихах открытки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52" y="4460565"/>
            <a:ext cx="2069689" cy="2069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r="12525"/>
          <a:stretch/>
        </p:blipFill>
        <p:spPr>
          <a:xfrm>
            <a:off x="3254478" y="2723534"/>
            <a:ext cx="5073445" cy="303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85650" y="757084"/>
            <a:ext cx="4739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детки молодцы! Сами пели и плясали, </a:t>
            </a:r>
            <a:br>
              <a:rPr lang="ru-RU" sz="28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стихи для мам читали! </a:t>
            </a:r>
            <a:endParaRPr lang="ru-RU" sz="2800" b="1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79</Words>
  <Application>Microsoft Office PowerPoint</Application>
  <PresentationFormat>Широкоэкранный</PresentationFormat>
  <Paragraphs>16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Аспект</vt:lpstr>
      <vt:lpstr>Фотоотчет  о проведении развлечения  к 8 марта во второй  младшей группе № 3</vt:lpstr>
      <vt:lpstr>Цель- создать теплую атмосферу праздника </vt:lpstr>
      <vt:lpstr>Хлопайте в ладоши, смейтесь от души, Сегодня мам и бабушек поздравят малыши </vt:lpstr>
      <vt:lpstr>Солнце в гости мы позвали, вместе с солнышком играли</vt:lpstr>
      <vt:lpstr>Дружно кашу мы сварили, маму кашей угостили</vt:lpstr>
      <vt:lpstr>Цветок по кругу передали  и в кругу потанцевали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проведении развлечения к 8 м</dc:title>
  <dc:creator>Пользователь Windows</dc:creator>
  <cp:lastModifiedBy>Пользователь Windows</cp:lastModifiedBy>
  <cp:revision>19</cp:revision>
  <dcterms:created xsi:type="dcterms:W3CDTF">2022-03-18T08:22:37Z</dcterms:created>
  <dcterms:modified xsi:type="dcterms:W3CDTF">2022-03-21T13:48:28Z</dcterms:modified>
</cp:coreProperties>
</file>