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E3A47-1333-4650-8CCB-878F6A2004A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1E449-A8BE-46E5-B585-769652DB6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6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1E449-A8BE-46E5-B585-769652DB68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08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8D86BD-F7E4-4F53-9638-6E9D936B6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7CF418-D840-442F-8558-7EC8F7806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7B36B4-8E1A-4712-BA71-66C5420C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BB7-A98B-4BAC-85B0-18F2101DA19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EED2E8-76B4-40F8-B0E1-2E44DCB4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9F73DD-5A6B-487E-A80A-0942069B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1D59-9AE1-489A-8588-461D6864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72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2039B4-93CA-4BB2-8868-C4C40A79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E1F3A4D-DA9A-4F69-8DA0-9A6D776B5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9AFBBA-7A6F-4E74-AC67-AD952F5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BB7-A98B-4BAC-85B0-18F2101DA19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40F497-7474-4978-83C4-CCF09A87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46FE82-D443-4CB9-88E7-18EDB9FD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1D59-9AE1-489A-8588-461D6864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97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7EB088C-F5B1-4162-BFEE-B822D662E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AF685A-A027-450A-8BBD-AC26CCB54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B89F23-38D3-4937-AC11-84D4A604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BB7-A98B-4BAC-85B0-18F2101DA19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AC57D2-7100-4565-AF3C-F5D88A4B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DD9F68-2E44-466D-888A-DEA6D02D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1D59-9AE1-489A-8588-461D6864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1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0A4964-26BE-42BB-B9AC-4FCD7F47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3CCE86-BA02-493E-8A12-5470AAE20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323870-EE23-4409-AB15-CB31154E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BB7-A98B-4BAC-85B0-18F2101DA19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0DDD4B-62C9-44CC-A09C-66A5749B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D7DA72-3C7E-400D-A3D1-2E06348B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1D59-9AE1-489A-8588-461D6864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67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D21C64-5D11-476E-A58A-42B0B663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122536-034D-4EB5-A69A-E442BA179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BAE15F-B59F-4CC2-B66E-B5407042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BB7-A98B-4BAC-85B0-18F2101DA19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47C7B1-731F-426E-9E39-805C76A7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2E142B-1592-496C-87A3-A7DBA450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1D59-9AE1-489A-8588-461D6864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99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7758C8-EEEF-46AD-9CD0-3A87CB84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5DB56F-8DE0-4D63-9443-67960F862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34F3B95-507C-461C-8715-264796488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4691B0-CE5C-4816-9EEE-4743E176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BB7-A98B-4BAC-85B0-18F2101DA19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88CF77-30C0-40B4-AAAB-299E49C8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9ED6E3-88EB-410D-8122-691C4B5C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1D59-9AE1-489A-8588-461D6864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89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13F26-7C47-424A-986B-2CE1CED7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21B616-5C3F-408A-AAE2-48B395261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493C76-48C7-4F4B-ABC5-61E325D97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3AE18C2-0B9C-4C2D-8FD3-E25509BF0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BB92A85-8F9C-4216-903D-53CFBDF73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DD7DA8D-8142-42A3-9842-855ECA93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BB7-A98B-4BAC-85B0-18F2101DA19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49D97B4-FAEF-490E-B3F4-879011DC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F490BF-19D7-480E-A2EE-66728C3C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1D59-9AE1-489A-8588-461D6864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24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2A9227-65F9-4922-9B9B-A49FD52D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239B104-32AA-468E-BD30-5DD30868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BB7-A98B-4BAC-85B0-18F2101DA19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9E1AA7-D316-4AAD-BDCC-CAEC9E01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5B6D817-DD51-4BEF-B810-299F287A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1D59-9AE1-489A-8588-461D6864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10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D3ADA93-C63D-4211-AD42-47806802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BB7-A98B-4BAC-85B0-18F2101DA19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3F1858C-D878-4A65-8166-D397B992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596362-F9C0-497C-B6C7-4EDE4EAB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1D59-9AE1-489A-8588-461D6864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46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EBF8F7-B28D-46F9-B4A5-6C43B28D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F9891B-EC9B-44A3-AF3E-A21288F1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16B1A7-8EE3-4B7B-9D6A-92ADDEAC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33B3DF-BD64-4D7F-97FA-D41A2AEC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BB7-A98B-4BAC-85B0-18F2101DA19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4BC240-DD96-40AC-B1DB-D6D256AA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4B23F6-D2D1-461B-91A0-39463C0E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1D59-9AE1-489A-8588-461D6864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95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B5AADC-C46E-4296-9C4D-97FEDDB2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9697B2-A917-4374-A452-183EFC484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C2FDCC-5FAC-4080-9DAD-0FCD87C1F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91C08A-5AE6-4526-B9FA-6DEBEFCB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BB7-A98B-4BAC-85B0-18F2101DA19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6140F2-032E-4B94-B0D4-3B590A05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D13B75-9A50-472C-A2BA-1EBEA6D6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1D59-9AE1-489A-8588-461D6864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0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E8D845-0432-40B7-AC1B-AFE8599B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689B7B-E459-441D-8581-A4CEB7880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6851EF-5756-4E27-9D88-7178F418A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C9BB7-A98B-4BAC-85B0-18F2101DA19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C16424-BDBC-479D-8EE0-04E93950F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DB9F16-1D96-45A8-B140-320DFACA1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21D59-9AE1-489A-8588-461D6864F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71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20236B-D98A-41C8-B445-9E8A3F6F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353" y="-302457"/>
            <a:ext cx="10199078" cy="255328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МАДОУ </a:t>
            </a:r>
            <a:r>
              <a:rPr lang="ru-RU" sz="2800" dirty="0" smtClean="0"/>
              <a:t>«Детский </a:t>
            </a:r>
            <a:r>
              <a:rPr lang="ru-RU" sz="2800" dirty="0"/>
              <a:t>сад «</a:t>
            </a:r>
            <a:r>
              <a:rPr lang="ru-RU" sz="2800" dirty="0" smtClean="0"/>
              <a:t>Радуга»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                                                                                                 </a:t>
            </a:r>
            <a:br>
              <a:rPr lang="ru-RU" sz="2800" dirty="0"/>
            </a:br>
            <a:r>
              <a:rPr lang="ru-RU" sz="2800" dirty="0" smtClean="0"/>
              <a:t>                Внеурочное мероприятие в средней группе № 11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                    </a:t>
            </a:r>
            <a:r>
              <a:rPr lang="ru-RU" sz="4000" b="1" dirty="0"/>
              <a:t>«В гостях у </a:t>
            </a:r>
            <a:r>
              <a:rPr lang="ru-RU" sz="4000" b="1" dirty="0" err="1" smtClean="0"/>
              <a:t>постряпушки</a:t>
            </a:r>
            <a:r>
              <a:rPr lang="ru-RU" sz="4000" b="1" dirty="0" smtClean="0"/>
              <a:t>»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F831288-45AA-4E55-853A-2626AA898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70831" cy="30941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dirty="0"/>
              <a:t>Цель: Знакомство с </a:t>
            </a:r>
            <a:r>
              <a:rPr lang="ru-RU" sz="3200" dirty="0" smtClean="0"/>
              <a:t>замешиванием </a:t>
            </a:r>
            <a:r>
              <a:rPr lang="ru-RU" sz="3200" dirty="0"/>
              <a:t>теста и </a:t>
            </a:r>
            <a:r>
              <a:rPr lang="ru-RU" sz="3200" dirty="0" smtClean="0"/>
              <a:t>последовательностью </a:t>
            </a:r>
            <a:r>
              <a:rPr lang="ru-RU" sz="3200" dirty="0"/>
              <a:t>приготовления </a:t>
            </a:r>
            <a:r>
              <a:rPr lang="ru-RU" sz="3200" dirty="0" smtClean="0"/>
              <a:t>печенья</a:t>
            </a:r>
            <a:endParaRPr lang="ru-RU" sz="3200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/>
              <a:t>                                                                               Воспитатели: </a:t>
            </a:r>
            <a:r>
              <a:rPr lang="ru-RU" dirty="0" err="1"/>
              <a:t>Чезганова</a:t>
            </a:r>
            <a:r>
              <a:rPr lang="ru-RU" dirty="0"/>
              <a:t> В.Б.</a:t>
            </a:r>
          </a:p>
          <a:p>
            <a:pPr algn="l"/>
            <a:r>
              <a:rPr lang="ru-RU" dirty="0"/>
              <a:t>                                                                                                        </a:t>
            </a:r>
            <a:r>
              <a:rPr lang="ru-RU" dirty="0" err="1"/>
              <a:t>Швецова</a:t>
            </a:r>
            <a:r>
              <a:rPr lang="ru-RU" dirty="0"/>
              <a:t> </a:t>
            </a:r>
            <a:r>
              <a:rPr lang="ru-RU" dirty="0" smtClean="0"/>
              <a:t>О.Ю.</a:t>
            </a:r>
          </a:p>
          <a:p>
            <a:r>
              <a:rPr lang="ru-RU" dirty="0" smtClean="0"/>
              <a:t>   Февраль ,2021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273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CE798B-EE49-4094-8356-5270FAE7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526904"/>
            <a:ext cx="10515600" cy="73796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Тесто вместе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замесили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, взяли по кусочку.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Мы печенье лепили , кто какое хочет.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5273CCA0-A82E-4C0E-B7B7-93BB40D29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94" y="2486636"/>
            <a:ext cx="2883345" cy="3844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2639174-D9FA-4F7D-931D-F41FAE35A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436" y="1599737"/>
            <a:ext cx="3263504" cy="4351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D9C7526-E064-4612-A1B7-C2EA4B1BB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8777" y="2324857"/>
            <a:ext cx="3126013" cy="4168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7336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20236B-D98A-41C8-B445-9E8A3F6F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7804" y="518969"/>
            <a:ext cx="8843889" cy="67524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Раскатали скалкой тесто  на кружочки.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F831288-45AA-4E55-853A-2626AA898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87675F-7E88-443B-AAF1-89DA22DB58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80" b="8651"/>
          <a:stretch/>
        </p:blipFill>
        <p:spPr>
          <a:xfrm>
            <a:off x="199167" y="1823111"/>
            <a:ext cx="3428559" cy="4809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CE7335-9A2A-4F73-A3AC-1635268952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93" t="3398" r="14251" b="4692"/>
          <a:stretch/>
        </p:blipFill>
        <p:spPr>
          <a:xfrm>
            <a:off x="8427413" y="1953885"/>
            <a:ext cx="3428560" cy="4679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4A745A-AB80-49C2-B5A8-0FFFCACFFE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005" y="1600200"/>
            <a:ext cx="3729990" cy="4973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3886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20236B-D98A-41C8-B445-9E8A3F6F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418" y="285581"/>
            <a:ext cx="9144000" cy="893637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Вырезали формочкой звезды и кружочки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F831288-45AA-4E55-853A-2626AA898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3C1943-7AE0-42EE-9629-B5D2BFBC7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784" y="1794270"/>
            <a:ext cx="3336095" cy="4638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F064DF-4698-47EF-BF28-711810DF8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2977" y="1310597"/>
            <a:ext cx="3479116" cy="4638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B3F3064-8860-478B-B205-D150A511A0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191" y="1933597"/>
            <a:ext cx="3479117" cy="4638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1543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20236B-D98A-41C8-B445-9E8A3F6F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744" y="225083"/>
            <a:ext cx="5659902" cy="1969477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Испечем в духовке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Мы свое печенье.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Получится вкусно,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Просто объеденье.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EC21C0E-BC39-4E44-ADCC-AA9D073FD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93" y="1087705"/>
            <a:ext cx="3955073" cy="5273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3451219-6AD0-4B07-9E4A-3785ABE35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004" y="2461845"/>
            <a:ext cx="5486400" cy="3899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3800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20236B-D98A-41C8-B445-9E8A3F6F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039" y="590844"/>
            <a:ext cx="6018333" cy="485335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/>
              <a:t>Вкусновато</a:t>
            </a:r>
            <a:r>
              <a:rPr lang="ru-RU" sz="3600" b="1" dirty="0"/>
              <a:t>,  но маловато.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1B640F-1333-4B94-8F94-0DB003CFB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5" y="2331720"/>
            <a:ext cx="5575495" cy="4181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C66B28-AD91-4808-8FCA-9C22E9CF5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8654" y="267285"/>
            <a:ext cx="3856307" cy="5141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3028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53</Words>
  <Application>Microsoft Office PowerPoint</Application>
  <PresentationFormat>Произвольный</PresentationFormat>
  <Paragraphs>13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МАДОУ «Детский сад «Радуга»                                                                                                                                                                                           Внеурочное мероприятие в средней группе № 11                         «В гостях у постряпушки» </vt:lpstr>
      <vt:lpstr>Тесто вместе замесили, взяли по кусочку. Мы печенье лепили , кто какое хочет.</vt:lpstr>
      <vt:lpstr>Раскатали скалкой тесто  на кружочки.</vt:lpstr>
      <vt:lpstr>Вырезали формочкой звезды и кружочки.</vt:lpstr>
      <vt:lpstr>Испечем в духовке Мы свое печенье. Получится вкусно, Просто объеденье.</vt:lpstr>
      <vt:lpstr>Вкусновато,  но маловато.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vala</dc:creator>
  <cp:lastModifiedBy>ДНС</cp:lastModifiedBy>
  <cp:revision>17</cp:revision>
  <dcterms:created xsi:type="dcterms:W3CDTF">2021-01-23T15:56:06Z</dcterms:created>
  <dcterms:modified xsi:type="dcterms:W3CDTF">2021-03-14T19:15:19Z</dcterms:modified>
</cp:coreProperties>
</file>