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34" r:id="rId3"/>
    <p:sldId id="335" r:id="rId4"/>
    <p:sldId id="337" r:id="rId5"/>
    <p:sldId id="338" r:id="rId6"/>
    <p:sldId id="339" r:id="rId7"/>
  </p:sldIdLst>
  <p:sldSz cx="12188825" cy="6858000"/>
  <p:notesSz cx="6858000" cy="9144000"/>
  <p:custDataLst>
    <p:tags r:id="rId10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9" autoAdjust="0"/>
  </p:normalViewPr>
  <p:slideViewPr>
    <p:cSldViewPr showGuides="1">
      <p:cViewPr varScale="1">
        <p:scale>
          <a:sx n="96" d="100"/>
          <a:sy n="96" d="100"/>
        </p:scale>
        <p:origin x="86" y="5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6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1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12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E6C1C-7AAC-4A74-8261-4D4E3F5ACF06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48C03-1F59-4195-894F-AFC5ABD1EBA3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B3B26-218C-4385-B364-F4EB12FE238A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86078-CAD5-4DC2-BE56-4C049F6B33BC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C5052-FE68-4F34-A074-3C8ABF68DAC4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EE46C-0FDF-4330-B0FD-2811B4F88353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150D2-A307-4104-8E0A-5AAD3C64DB47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ED335-4992-4A23-99AA-B0584DE3A962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88EB2-6B1D-4D18-B69E-1CF3BE0C50A1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2820C2-F78E-4F67-8290-3B24EA20B54C}" type="datetime1">
              <a:rPr lang="ru-RU" smtClean="0"/>
              <a:t>24.11.2021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868" y="1600200"/>
            <a:ext cx="6268144" cy="3048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8000" dirty="0" smtClean="0"/>
              <a:t>Неделя финансовой грамотности для детей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Подготовили воспитатели подготовительной группы</a:t>
            </a:r>
          </a:p>
          <a:p>
            <a:pPr rtl="0"/>
            <a:r>
              <a:rPr lang="ru-RU" dirty="0" smtClean="0"/>
              <a:t>Платонова А П, Ермолаева Е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Консультация</a:t>
            </a:r>
          </a:p>
          <a:p>
            <a:pPr algn="ctr" rtl="0"/>
            <a:r>
              <a:rPr lang="ru-RU" dirty="0" smtClean="0"/>
              <a:t> «Как обучить детей финансовой грамотности»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9" y="2743200"/>
            <a:ext cx="2569368" cy="342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Вручение памяток </a:t>
            </a:r>
          </a:p>
          <a:p>
            <a:pPr algn="ctr" rtl="0"/>
            <a:r>
              <a:rPr lang="ru-RU" dirty="0" smtClean="0"/>
              <a:t>«Финансовая грамотность начинается в семье»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000" y="3171429"/>
            <a:ext cx="3425825" cy="256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84" y="4005064"/>
            <a:ext cx="336305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Оформление мини –музея «»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348880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501" y="2268569"/>
            <a:ext cx="3826056" cy="286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8115" y="2201441"/>
            <a:ext cx="4005064" cy="300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9506" y="353701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Рассматривание альбома «История возникновения денег»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99" y="2780928"/>
            <a:ext cx="525780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404664"/>
            <a:ext cx="5532107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Сюжетно – ролевая игра «Магазин»</a:t>
            </a: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 rot="5400000">
            <a:off x="1688670" y="2893061"/>
            <a:ext cx="4172302" cy="375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78916" y="6504034"/>
            <a:ext cx="45719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673" y="629267"/>
            <a:ext cx="4101075" cy="307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8255" y="2396499"/>
            <a:ext cx="5098859" cy="382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 – игра по финансовой грамотности</a:t>
            </a:r>
            <a:br>
              <a:rPr lang="ru-RU" dirty="0" smtClean="0"/>
            </a:br>
            <a:r>
              <a:rPr lang="ru-RU" dirty="0" smtClean="0"/>
              <a:t> «В поисках сокровищ»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700808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66" y="4574030"/>
            <a:ext cx="3123998" cy="2342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3" y="1786143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8000"/>
          <a:stretch/>
        </p:blipFill>
        <p:spPr>
          <a:xfrm>
            <a:off x="4327926" y="3310586"/>
            <a:ext cx="3600400" cy="352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144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валюты (широкоэкранный формат)</Template>
  <TotalTime>104</TotalTime>
  <Words>68</Words>
  <Application>Microsoft Office PowerPoint</Application>
  <PresentationFormat>Произвольный</PresentationFormat>
  <Paragraphs>17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Cambria</vt:lpstr>
      <vt:lpstr>Символы валюты 16 х 9</vt:lpstr>
      <vt:lpstr>Неделя финансовой грамотности для детей</vt:lpstr>
      <vt:lpstr>Работа с родителями</vt:lpstr>
      <vt:lpstr>Оформление мини –музея «»</vt:lpstr>
      <vt:lpstr>Рассматривание альбома «История возникновения денег»</vt:lpstr>
      <vt:lpstr>Сюжетно – ролевая игра «Магазин»</vt:lpstr>
      <vt:lpstr>Квест – игра по финансовой грамотности  «В поисках сокровищ»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user</cp:lastModifiedBy>
  <cp:revision>8</cp:revision>
  <dcterms:created xsi:type="dcterms:W3CDTF">2021-11-23T13:02:35Z</dcterms:created>
  <dcterms:modified xsi:type="dcterms:W3CDTF">2021-11-24T04:03:29Z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